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30"/>
    <p:restoredTop sz="94579"/>
  </p:normalViewPr>
  <p:slideViewPr>
    <p:cSldViewPr snapToGrid="0" snapToObjects="1">
      <p:cViewPr varScale="1">
        <p:scale>
          <a:sx n="74" d="100"/>
          <a:sy n="74" d="100"/>
        </p:scale>
        <p:origin x="208" y="5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presProps" Target="presProps.xml"/><Relationship Id="rId6" Type="http://schemas.openxmlformats.org/officeDocument/2006/relationships/viewProps" Target="viewProps.xml"/><Relationship Id="rId7" Type="http://schemas.openxmlformats.org/officeDocument/2006/relationships/theme" Target="theme/theme1.xml"/><Relationship Id="rId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nl-NL" smtClean="0"/>
              <a:t>Titelstijl van model bewerken</a:t>
            </a:r>
            <a:endParaRPr lang="nl-NL"/>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smtClean="0"/>
              <a:t>Klik om de ondertitelstijl van het model te bewerken</a:t>
            </a:r>
            <a:endParaRPr lang="nl-NL"/>
          </a:p>
        </p:txBody>
      </p:sp>
      <p:sp>
        <p:nvSpPr>
          <p:cNvPr id="4" name="Tijdelijke aanduiding voor datum 3"/>
          <p:cNvSpPr>
            <a:spLocks noGrp="1"/>
          </p:cNvSpPr>
          <p:nvPr>
            <p:ph type="dt" sz="half" idx="10"/>
          </p:nvPr>
        </p:nvSpPr>
        <p:spPr/>
        <p:txBody>
          <a:bodyPr/>
          <a:lstStyle/>
          <a:p>
            <a:fld id="{A17FC51E-837E-9741-BEE8-547D1D511308}" type="datetimeFigureOut">
              <a:rPr lang="nl-NL" smtClean="0"/>
              <a:t>16-04-19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E6A5966D-4797-E146-BFE4-58E64439CE1C}" type="slidenum">
              <a:rPr lang="nl-NL" smtClean="0"/>
              <a:t>‹nr.›</a:t>
            </a:fld>
            <a:endParaRPr lang="nl-NL"/>
          </a:p>
        </p:txBody>
      </p:sp>
    </p:spTree>
    <p:extLst>
      <p:ext uri="{BB962C8B-B14F-4D97-AF65-F5344CB8AC3E}">
        <p14:creationId xmlns:p14="http://schemas.microsoft.com/office/powerpoint/2010/main" val="7142003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A17FC51E-837E-9741-BEE8-547D1D511308}" type="datetimeFigureOut">
              <a:rPr lang="nl-NL" smtClean="0"/>
              <a:t>16-04-19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E6A5966D-4797-E146-BFE4-58E64439CE1C}" type="slidenum">
              <a:rPr lang="nl-NL" smtClean="0"/>
              <a:t>‹nr.›</a:t>
            </a:fld>
            <a:endParaRPr lang="nl-NL"/>
          </a:p>
        </p:txBody>
      </p:sp>
    </p:spTree>
    <p:extLst>
      <p:ext uri="{BB962C8B-B14F-4D97-AF65-F5344CB8AC3E}">
        <p14:creationId xmlns:p14="http://schemas.microsoft.com/office/powerpoint/2010/main" val="3831822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724900" y="365125"/>
            <a:ext cx="2628900" cy="5811838"/>
          </a:xfrm>
        </p:spPr>
        <p:txBody>
          <a:bodyPr vert="eaVert"/>
          <a:lstStyle/>
          <a:p>
            <a:r>
              <a:rPr lang="nl-NL" smtClean="0"/>
              <a:t>Titelstijl van model bewerken</a:t>
            </a:r>
            <a:endParaRPr lang="nl-NL"/>
          </a:p>
        </p:txBody>
      </p:sp>
      <p:sp>
        <p:nvSpPr>
          <p:cNvPr id="3" name="Tijdelijke aanduiding voor verticale tekst 2"/>
          <p:cNvSpPr>
            <a:spLocks noGrp="1"/>
          </p:cNvSpPr>
          <p:nvPr>
            <p:ph type="body" orient="vert" idx="1"/>
          </p:nvPr>
        </p:nvSpPr>
        <p:spPr>
          <a:xfrm>
            <a:off x="838200" y="365125"/>
            <a:ext cx="7734300" cy="5811838"/>
          </a:xfrm>
        </p:spPr>
        <p:txBody>
          <a:bodyPr vert="eaVert"/>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A17FC51E-837E-9741-BEE8-547D1D511308}" type="datetimeFigureOut">
              <a:rPr lang="nl-NL" smtClean="0"/>
              <a:t>16-04-19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E6A5966D-4797-E146-BFE4-58E64439CE1C}" type="slidenum">
              <a:rPr lang="nl-NL" smtClean="0"/>
              <a:t>‹nr.›</a:t>
            </a:fld>
            <a:endParaRPr lang="nl-NL"/>
          </a:p>
        </p:txBody>
      </p:sp>
    </p:spTree>
    <p:extLst>
      <p:ext uri="{BB962C8B-B14F-4D97-AF65-F5344CB8AC3E}">
        <p14:creationId xmlns:p14="http://schemas.microsoft.com/office/powerpoint/2010/main" val="19875306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inhoud 2"/>
          <p:cNvSpPr>
            <a:spLocks noGrp="1"/>
          </p:cNvSpPr>
          <p:nvPr>
            <p:ph idx="1"/>
          </p:nvPr>
        </p:nvSpPr>
        <p:spPr/>
        <p:txBody>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A17FC51E-837E-9741-BEE8-547D1D511308}" type="datetimeFigureOut">
              <a:rPr lang="nl-NL" smtClean="0"/>
              <a:t>16-04-19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E6A5966D-4797-E146-BFE4-58E64439CE1C}" type="slidenum">
              <a:rPr lang="nl-NL" smtClean="0"/>
              <a:t>‹nr.›</a:t>
            </a:fld>
            <a:endParaRPr lang="nl-NL"/>
          </a:p>
        </p:txBody>
      </p:sp>
    </p:spTree>
    <p:extLst>
      <p:ext uri="{BB962C8B-B14F-4D97-AF65-F5344CB8AC3E}">
        <p14:creationId xmlns:p14="http://schemas.microsoft.com/office/powerpoint/2010/main" val="12787928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nl-NL" smtClean="0"/>
              <a:t>Titelstijl van model bewerken</a:t>
            </a:r>
            <a:endParaRPr lang="nl-NL"/>
          </a:p>
        </p:txBody>
      </p:sp>
      <p:sp>
        <p:nvSpPr>
          <p:cNvPr id="3" name="Tijdelijke aanduiding vo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smtClean="0"/>
              <a:t>Klik om de tekststijl van het model te bewerken</a:t>
            </a:r>
          </a:p>
        </p:txBody>
      </p:sp>
      <p:sp>
        <p:nvSpPr>
          <p:cNvPr id="4" name="Tijdelijke aanduiding voor datum 3"/>
          <p:cNvSpPr>
            <a:spLocks noGrp="1"/>
          </p:cNvSpPr>
          <p:nvPr>
            <p:ph type="dt" sz="half" idx="10"/>
          </p:nvPr>
        </p:nvSpPr>
        <p:spPr/>
        <p:txBody>
          <a:bodyPr/>
          <a:lstStyle/>
          <a:p>
            <a:fld id="{A17FC51E-837E-9741-BEE8-547D1D511308}" type="datetimeFigureOut">
              <a:rPr lang="nl-NL" smtClean="0"/>
              <a:t>16-04-19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E6A5966D-4797-E146-BFE4-58E64439CE1C}" type="slidenum">
              <a:rPr lang="nl-NL" smtClean="0"/>
              <a:t>‹nr.›</a:t>
            </a:fld>
            <a:endParaRPr lang="nl-NL"/>
          </a:p>
        </p:txBody>
      </p:sp>
    </p:spTree>
    <p:extLst>
      <p:ext uri="{BB962C8B-B14F-4D97-AF65-F5344CB8AC3E}">
        <p14:creationId xmlns:p14="http://schemas.microsoft.com/office/powerpoint/2010/main" val="6543512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ee objecten">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inhoud 2"/>
          <p:cNvSpPr>
            <a:spLocks noGrp="1"/>
          </p:cNvSpPr>
          <p:nvPr>
            <p:ph sz="half" idx="1"/>
          </p:nvPr>
        </p:nvSpPr>
        <p:spPr>
          <a:xfrm>
            <a:off x="838200" y="1825625"/>
            <a:ext cx="5181600" cy="4351338"/>
          </a:xfrm>
        </p:spPr>
        <p:txBody>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6172200" y="1825625"/>
            <a:ext cx="5181600" cy="4351338"/>
          </a:xfrm>
        </p:spPr>
        <p:txBody>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A17FC51E-837E-9741-BEE8-547D1D511308}" type="datetimeFigureOut">
              <a:rPr lang="nl-NL" smtClean="0"/>
              <a:t>16-04-19</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E6A5966D-4797-E146-BFE4-58E64439CE1C}" type="slidenum">
              <a:rPr lang="nl-NL" smtClean="0"/>
              <a:t>‹nr.›</a:t>
            </a:fld>
            <a:endParaRPr lang="nl-NL"/>
          </a:p>
        </p:txBody>
      </p:sp>
    </p:spTree>
    <p:extLst>
      <p:ext uri="{BB962C8B-B14F-4D97-AF65-F5344CB8AC3E}">
        <p14:creationId xmlns:p14="http://schemas.microsoft.com/office/powerpoint/2010/main" val="4179713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nl-NL" smtClean="0"/>
              <a:t>Titelstijl van model bewerken</a:t>
            </a:r>
            <a:endParaRPr lang="nl-NL"/>
          </a:p>
        </p:txBody>
      </p:sp>
      <p:sp>
        <p:nvSpPr>
          <p:cNvPr id="3" name="Tijdelijke aanduiding vo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tekststijl van het model te bewerken</a:t>
            </a:r>
          </a:p>
        </p:txBody>
      </p:sp>
      <p:sp>
        <p:nvSpPr>
          <p:cNvPr id="4" name="Tijdelijke aanduiding voor inhoud 3"/>
          <p:cNvSpPr>
            <a:spLocks noGrp="1"/>
          </p:cNvSpPr>
          <p:nvPr>
            <p:ph sz="half" idx="2"/>
          </p:nvPr>
        </p:nvSpPr>
        <p:spPr>
          <a:xfrm>
            <a:off x="839788" y="2505075"/>
            <a:ext cx="5157787" cy="3684588"/>
          </a:xfrm>
        </p:spPr>
        <p:txBody>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tekststijl van het model te bewerken</a:t>
            </a:r>
          </a:p>
        </p:txBody>
      </p:sp>
      <p:sp>
        <p:nvSpPr>
          <p:cNvPr id="6" name="Tijdelijke aanduiding voor inhoud 5"/>
          <p:cNvSpPr>
            <a:spLocks noGrp="1"/>
          </p:cNvSpPr>
          <p:nvPr>
            <p:ph sz="quarter" idx="4"/>
          </p:nvPr>
        </p:nvSpPr>
        <p:spPr>
          <a:xfrm>
            <a:off x="6172200" y="2505075"/>
            <a:ext cx="5183188" cy="3684588"/>
          </a:xfrm>
        </p:spPr>
        <p:txBody>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A17FC51E-837E-9741-BEE8-547D1D511308}" type="datetimeFigureOut">
              <a:rPr lang="nl-NL" smtClean="0"/>
              <a:t>16-04-19</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E6A5966D-4797-E146-BFE4-58E64439CE1C}" type="slidenum">
              <a:rPr lang="nl-NL" smtClean="0"/>
              <a:t>‹nr.›</a:t>
            </a:fld>
            <a:endParaRPr lang="nl-NL"/>
          </a:p>
        </p:txBody>
      </p:sp>
    </p:spTree>
    <p:extLst>
      <p:ext uri="{BB962C8B-B14F-4D97-AF65-F5344CB8AC3E}">
        <p14:creationId xmlns:p14="http://schemas.microsoft.com/office/powerpoint/2010/main" val="4258902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datum 2"/>
          <p:cNvSpPr>
            <a:spLocks noGrp="1"/>
          </p:cNvSpPr>
          <p:nvPr>
            <p:ph type="dt" sz="half" idx="10"/>
          </p:nvPr>
        </p:nvSpPr>
        <p:spPr/>
        <p:txBody>
          <a:bodyPr/>
          <a:lstStyle/>
          <a:p>
            <a:fld id="{A17FC51E-837E-9741-BEE8-547D1D511308}" type="datetimeFigureOut">
              <a:rPr lang="nl-NL" smtClean="0"/>
              <a:t>16-04-19</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E6A5966D-4797-E146-BFE4-58E64439CE1C}" type="slidenum">
              <a:rPr lang="nl-NL" smtClean="0"/>
              <a:t>‹nr.›</a:t>
            </a:fld>
            <a:endParaRPr lang="nl-NL"/>
          </a:p>
        </p:txBody>
      </p:sp>
    </p:spTree>
    <p:extLst>
      <p:ext uri="{BB962C8B-B14F-4D97-AF65-F5344CB8AC3E}">
        <p14:creationId xmlns:p14="http://schemas.microsoft.com/office/powerpoint/2010/main" val="3750749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A17FC51E-837E-9741-BEE8-547D1D511308}" type="datetimeFigureOut">
              <a:rPr lang="nl-NL" smtClean="0"/>
              <a:t>16-04-19</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E6A5966D-4797-E146-BFE4-58E64439CE1C}" type="slidenum">
              <a:rPr lang="nl-NL" smtClean="0"/>
              <a:t>‹nr.›</a:t>
            </a:fld>
            <a:endParaRPr lang="nl-NL"/>
          </a:p>
        </p:txBody>
      </p:sp>
    </p:spTree>
    <p:extLst>
      <p:ext uri="{BB962C8B-B14F-4D97-AF65-F5344CB8AC3E}">
        <p14:creationId xmlns:p14="http://schemas.microsoft.com/office/powerpoint/2010/main" val="10204328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smtClean="0"/>
              <a:t>Titelstijl van model bewerken</a:t>
            </a:r>
            <a:endParaRPr lang="nl-NL"/>
          </a:p>
        </p:txBody>
      </p:sp>
      <p:sp>
        <p:nvSpPr>
          <p:cNvPr id="3" name="Tijdelijke aanduiding voor inhou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Klik om de tekststijl van het model te bewerken</a:t>
            </a:r>
          </a:p>
        </p:txBody>
      </p:sp>
      <p:sp>
        <p:nvSpPr>
          <p:cNvPr id="5" name="Tijdelijke aanduiding voor datum 4"/>
          <p:cNvSpPr>
            <a:spLocks noGrp="1"/>
          </p:cNvSpPr>
          <p:nvPr>
            <p:ph type="dt" sz="half" idx="10"/>
          </p:nvPr>
        </p:nvSpPr>
        <p:spPr/>
        <p:txBody>
          <a:bodyPr/>
          <a:lstStyle/>
          <a:p>
            <a:fld id="{A17FC51E-837E-9741-BEE8-547D1D511308}" type="datetimeFigureOut">
              <a:rPr lang="nl-NL" smtClean="0"/>
              <a:t>16-04-19</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E6A5966D-4797-E146-BFE4-58E64439CE1C}" type="slidenum">
              <a:rPr lang="nl-NL" smtClean="0"/>
              <a:t>‹nr.›</a:t>
            </a:fld>
            <a:endParaRPr lang="nl-NL"/>
          </a:p>
        </p:txBody>
      </p:sp>
    </p:spTree>
    <p:extLst>
      <p:ext uri="{BB962C8B-B14F-4D97-AF65-F5344CB8AC3E}">
        <p14:creationId xmlns:p14="http://schemas.microsoft.com/office/powerpoint/2010/main" val="6098327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smtClean="0"/>
              <a:t>Titelstijl van model bewerken</a:t>
            </a:r>
            <a:endParaRPr lang="nl-NL"/>
          </a:p>
        </p:txBody>
      </p:sp>
      <p:sp>
        <p:nvSpPr>
          <p:cNvPr id="3" name="Tijdelijke aanduiding voor afbeelding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Klik om de tekststijl van het model te bewerken</a:t>
            </a:r>
          </a:p>
        </p:txBody>
      </p:sp>
      <p:sp>
        <p:nvSpPr>
          <p:cNvPr id="5" name="Tijdelijke aanduiding voor datum 4"/>
          <p:cNvSpPr>
            <a:spLocks noGrp="1"/>
          </p:cNvSpPr>
          <p:nvPr>
            <p:ph type="dt" sz="half" idx="10"/>
          </p:nvPr>
        </p:nvSpPr>
        <p:spPr/>
        <p:txBody>
          <a:bodyPr/>
          <a:lstStyle/>
          <a:p>
            <a:fld id="{A17FC51E-837E-9741-BEE8-547D1D511308}" type="datetimeFigureOut">
              <a:rPr lang="nl-NL" smtClean="0"/>
              <a:t>16-04-19</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E6A5966D-4797-E146-BFE4-58E64439CE1C}" type="slidenum">
              <a:rPr lang="nl-NL" smtClean="0"/>
              <a:t>‹nr.›</a:t>
            </a:fld>
            <a:endParaRPr lang="nl-NL"/>
          </a:p>
        </p:txBody>
      </p:sp>
    </p:spTree>
    <p:extLst>
      <p:ext uri="{BB962C8B-B14F-4D97-AF65-F5344CB8AC3E}">
        <p14:creationId xmlns:p14="http://schemas.microsoft.com/office/powerpoint/2010/main" val="166669601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smtClean="0"/>
              <a:t>Titelstijl van model bewerken</a:t>
            </a:r>
            <a:endParaRPr lang="nl-NL"/>
          </a:p>
        </p:txBody>
      </p:sp>
      <p:sp>
        <p:nvSpPr>
          <p:cNvPr id="3" name="Tijdelijke aanduiding vo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7FC51E-837E-9741-BEE8-547D1D511308}" type="datetimeFigureOut">
              <a:rPr lang="nl-NL" smtClean="0"/>
              <a:t>16-04-19</a:t>
            </a:fld>
            <a:endParaRPr lang="nl-NL"/>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A5966D-4797-E146-BFE4-58E64439CE1C}" type="slidenum">
              <a:rPr lang="nl-NL" smtClean="0"/>
              <a:t>‹nr.›</a:t>
            </a:fld>
            <a:endParaRPr lang="nl-NL"/>
          </a:p>
        </p:txBody>
      </p:sp>
    </p:spTree>
    <p:extLst>
      <p:ext uri="{BB962C8B-B14F-4D97-AF65-F5344CB8AC3E}">
        <p14:creationId xmlns:p14="http://schemas.microsoft.com/office/powerpoint/2010/main" val="687844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 Id="rId3" Type="http://schemas.openxmlformats.org/officeDocument/2006/relationships/slide" Target="slide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 Target="slide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 Target="slide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p:cNvGrpSpPr/>
        <p:nvPr/>
      </p:nvGrpSpPr>
      <p:grpSpPr>
        <a:xfrm>
          <a:off x="0" y="0"/>
          <a:ext cx="0" cy="0"/>
          <a:chOff x="0" y="0"/>
          <a:chExt cx="0" cy="0"/>
        </a:xfrm>
      </p:grpSpPr>
      <p:pic>
        <p:nvPicPr>
          <p:cNvPr id="24578" name="Picture 32" descr="papal%20tiara%20of%20pius%20IX"/>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1" y="3162300"/>
            <a:ext cx="3343275" cy="3695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79" name="Rectangle 2"/>
          <p:cNvSpPr>
            <a:spLocks noChangeArrowheads="1"/>
          </p:cNvSpPr>
          <p:nvPr/>
        </p:nvSpPr>
        <p:spPr bwMode="auto">
          <a:xfrm>
            <a:off x="3128963" y="6542088"/>
            <a:ext cx="47244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ea typeface="ＭＳ Ｐゴシック" charset="-128"/>
              </a:defRPr>
            </a:lvl1pPr>
            <a:lvl2pPr marL="742950" indent="-285750">
              <a:defRPr>
                <a:solidFill>
                  <a:schemeClr val="tx1"/>
                </a:solidFill>
                <a:latin typeface="arial" charset="0"/>
                <a:ea typeface="ＭＳ Ｐゴシック" charset="-128"/>
              </a:defRPr>
            </a:lvl2pPr>
            <a:lvl3pPr marL="1143000" indent="-228600">
              <a:defRPr>
                <a:solidFill>
                  <a:schemeClr val="tx1"/>
                </a:solidFill>
                <a:latin typeface="arial" charset="0"/>
                <a:ea typeface="ＭＳ Ｐゴシック" charset="-128"/>
              </a:defRPr>
            </a:lvl3pPr>
            <a:lvl4pPr marL="1600200" indent="-228600">
              <a:defRPr>
                <a:solidFill>
                  <a:schemeClr val="tx1"/>
                </a:solidFill>
                <a:latin typeface="arial" charset="0"/>
                <a:ea typeface="ＭＳ Ｐゴシック" charset="-128"/>
              </a:defRPr>
            </a:lvl4pPr>
            <a:lvl5pPr marL="2057400" indent="-22860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algn="ctr" eaLnBrk="1" hangingPunct="1">
              <a:lnSpc>
                <a:spcPct val="80000"/>
              </a:lnSpc>
              <a:spcBef>
                <a:spcPct val="20000"/>
              </a:spcBef>
            </a:pPr>
            <a:r>
              <a:rPr lang="en-US" altLang="x-none" sz="1000"/>
              <a:t>Republiek in een tijd van vorsten	  		</a:t>
            </a:r>
          </a:p>
        </p:txBody>
      </p:sp>
      <p:sp>
        <p:nvSpPr>
          <p:cNvPr id="24580" name="Text Box 3"/>
          <p:cNvSpPr txBox="1">
            <a:spLocks noChangeArrowheads="1"/>
          </p:cNvSpPr>
          <p:nvPr/>
        </p:nvSpPr>
        <p:spPr bwMode="auto">
          <a:xfrm>
            <a:off x="1524000" y="0"/>
            <a:ext cx="9144000" cy="457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charset="-128"/>
              </a:defRPr>
            </a:lvl1pPr>
            <a:lvl2pPr marL="742950" indent="-285750">
              <a:defRPr>
                <a:solidFill>
                  <a:schemeClr val="tx1"/>
                </a:solidFill>
                <a:latin typeface="arial" charset="0"/>
                <a:ea typeface="ＭＳ Ｐゴシック" charset="-128"/>
              </a:defRPr>
            </a:lvl2pPr>
            <a:lvl3pPr marL="1143000" indent="-228600">
              <a:defRPr>
                <a:solidFill>
                  <a:schemeClr val="tx1"/>
                </a:solidFill>
                <a:latin typeface="arial" charset="0"/>
                <a:ea typeface="ＭＳ Ｐゴシック" charset="-128"/>
              </a:defRPr>
            </a:lvl3pPr>
            <a:lvl4pPr marL="1600200" indent="-228600">
              <a:defRPr>
                <a:solidFill>
                  <a:schemeClr val="tx1"/>
                </a:solidFill>
                <a:latin typeface="arial" charset="0"/>
                <a:ea typeface="ＭＳ Ｐゴシック" charset="-128"/>
              </a:defRPr>
            </a:lvl4pPr>
            <a:lvl5pPr marL="2057400" indent="-22860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spcBef>
                <a:spcPct val="50000"/>
              </a:spcBef>
            </a:pPr>
            <a:r>
              <a:rPr lang="en-US" altLang="x-none" sz="2400" b="1">
                <a:latin typeface="Bradley Hand ITC" charset="0"/>
              </a:rPr>
              <a:t>Sola Ecclesia: de katholieke kerk</a:t>
            </a:r>
          </a:p>
        </p:txBody>
      </p:sp>
      <p:sp>
        <p:nvSpPr>
          <p:cNvPr id="24581" name="Rectangle 4"/>
          <p:cNvSpPr>
            <a:spLocks noChangeArrowheads="1"/>
          </p:cNvSpPr>
          <p:nvPr/>
        </p:nvSpPr>
        <p:spPr bwMode="auto">
          <a:xfrm>
            <a:off x="1524001" y="3282488"/>
            <a:ext cx="76985" cy="2930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38088" tIns="7935" rIns="38088" bIns="7935" anchor="ctr">
            <a:spAutoFit/>
          </a:bodyPr>
          <a:lstStyle>
            <a:lvl1pPr>
              <a:defRPr>
                <a:solidFill>
                  <a:schemeClr val="tx1"/>
                </a:solidFill>
                <a:latin typeface="arial" charset="0"/>
                <a:ea typeface="ＭＳ Ｐゴシック" charset="-128"/>
              </a:defRPr>
            </a:lvl1pPr>
            <a:lvl2pPr marL="742950" indent="-285750">
              <a:defRPr>
                <a:solidFill>
                  <a:schemeClr val="tx1"/>
                </a:solidFill>
                <a:latin typeface="arial" charset="0"/>
                <a:ea typeface="ＭＳ Ｐゴシック" charset="-128"/>
              </a:defRPr>
            </a:lvl2pPr>
            <a:lvl3pPr marL="1143000" indent="-228600">
              <a:defRPr>
                <a:solidFill>
                  <a:schemeClr val="tx1"/>
                </a:solidFill>
                <a:latin typeface="arial" charset="0"/>
                <a:ea typeface="ＭＳ Ｐゴシック" charset="-128"/>
              </a:defRPr>
            </a:lvl3pPr>
            <a:lvl4pPr marL="1600200" indent="-228600">
              <a:defRPr>
                <a:solidFill>
                  <a:schemeClr val="tx1"/>
                </a:solidFill>
                <a:latin typeface="arial" charset="0"/>
                <a:ea typeface="ＭＳ Ｐゴシック" charset="-128"/>
              </a:defRPr>
            </a:lvl4pPr>
            <a:lvl5pPr marL="2057400" indent="-22860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endParaRPr lang="nl-NL" altLang="x-none"/>
          </a:p>
        </p:txBody>
      </p:sp>
      <p:sp>
        <p:nvSpPr>
          <p:cNvPr id="24582" name="Rectangle 5"/>
          <p:cNvSpPr>
            <a:spLocks noChangeArrowheads="1"/>
          </p:cNvSpPr>
          <p:nvPr/>
        </p:nvSpPr>
        <p:spPr bwMode="auto">
          <a:xfrm>
            <a:off x="1524001" y="3282488"/>
            <a:ext cx="76985" cy="2930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38088" tIns="7935" rIns="38088" bIns="7935" anchor="ctr">
            <a:spAutoFit/>
          </a:bodyPr>
          <a:lstStyle>
            <a:lvl1pPr>
              <a:defRPr>
                <a:solidFill>
                  <a:schemeClr val="tx1"/>
                </a:solidFill>
                <a:latin typeface="arial" charset="0"/>
                <a:ea typeface="ＭＳ Ｐゴシック" charset="-128"/>
              </a:defRPr>
            </a:lvl1pPr>
            <a:lvl2pPr marL="742950" indent="-285750">
              <a:defRPr>
                <a:solidFill>
                  <a:schemeClr val="tx1"/>
                </a:solidFill>
                <a:latin typeface="arial" charset="0"/>
                <a:ea typeface="ＭＳ Ｐゴシック" charset="-128"/>
              </a:defRPr>
            </a:lvl2pPr>
            <a:lvl3pPr marL="1143000" indent="-228600">
              <a:defRPr>
                <a:solidFill>
                  <a:schemeClr val="tx1"/>
                </a:solidFill>
                <a:latin typeface="arial" charset="0"/>
                <a:ea typeface="ＭＳ Ｐゴシック" charset="-128"/>
              </a:defRPr>
            </a:lvl3pPr>
            <a:lvl4pPr marL="1600200" indent="-228600">
              <a:defRPr>
                <a:solidFill>
                  <a:schemeClr val="tx1"/>
                </a:solidFill>
                <a:latin typeface="arial" charset="0"/>
                <a:ea typeface="ＭＳ Ｐゴシック" charset="-128"/>
              </a:defRPr>
            </a:lvl4pPr>
            <a:lvl5pPr marL="2057400" indent="-22860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endParaRPr lang="nl-NL" altLang="x-none"/>
          </a:p>
        </p:txBody>
      </p:sp>
      <p:sp>
        <p:nvSpPr>
          <p:cNvPr id="24583" name="Rectangle 6"/>
          <p:cNvSpPr>
            <a:spLocks noChangeArrowheads="1"/>
          </p:cNvSpPr>
          <p:nvPr/>
        </p:nvSpPr>
        <p:spPr bwMode="auto">
          <a:xfrm>
            <a:off x="1524001" y="3282488"/>
            <a:ext cx="76985" cy="2930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38088" tIns="7935" rIns="38088" bIns="7935" anchor="ctr">
            <a:spAutoFit/>
          </a:bodyPr>
          <a:lstStyle>
            <a:lvl1pPr>
              <a:defRPr>
                <a:solidFill>
                  <a:schemeClr val="tx1"/>
                </a:solidFill>
                <a:latin typeface="arial" charset="0"/>
                <a:ea typeface="ＭＳ Ｐゴシック" charset="-128"/>
              </a:defRPr>
            </a:lvl1pPr>
            <a:lvl2pPr marL="742950" indent="-285750">
              <a:defRPr>
                <a:solidFill>
                  <a:schemeClr val="tx1"/>
                </a:solidFill>
                <a:latin typeface="arial" charset="0"/>
                <a:ea typeface="ＭＳ Ｐゴシック" charset="-128"/>
              </a:defRPr>
            </a:lvl2pPr>
            <a:lvl3pPr marL="1143000" indent="-228600">
              <a:defRPr>
                <a:solidFill>
                  <a:schemeClr val="tx1"/>
                </a:solidFill>
                <a:latin typeface="arial" charset="0"/>
                <a:ea typeface="ＭＳ Ｐゴシック" charset="-128"/>
              </a:defRPr>
            </a:lvl3pPr>
            <a:lvl4pPr marL="1600200" indent="-228600">
              <a:defRPr>
                <a:solidFill>
                  <a:schemeClr val="tx1"/>
                </a:solidFill>
                <a:latin typeface="arial" charset="0"/>
                <a:ea typeface="ＭＳ Ｐゴシック" charset="-128"/>
              </a:defRPr>
            </a:lvl4pPr>
            <a:lvl5pPr marL="2057400" indent="-22860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endParaRPr lang="nl-NL" altLang="x-none"/>
          </a:p>
        </p:txBody>
      </p:sp>
      <p:sp>
        <p:nvSpPr>
          <p:cNvPr id="24584" name="Text Box 7"/>
          <p:cNvSpPr txBox="1">
            <a:spLocks noChangeArrowheads="1"/>
          </p:cNvSpPr>
          <p:nvPr/>
        </p:nvSpPr>
        <p:spPr bwMode="auto">
          <a:xfrm rot="-230093">
            <a:off x="1752600" y="762000"/>
            <a:ext cx="5297488" cy="941388"/>
          </a:xfrm>
          <a:prstGeom prst="rect">
            <a:avLst/>
          </a:prstGeom>
          <a:noFill/>
          <a:ln w="25400">
            <a:solidFill>
              <a:srgbClr val="FFFF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charset="0"/>
                <a:ea typeface="ＭＳ Ｐゴシック" charset="-128"/>
              </a:defRPr>
            </a:lvl1pPr>
            <a:lvl2pPr marL="742950" indent="-285750">
              <a:defRPr>
                <a:solidFill>
                  <a:schemeClr val="tx1"/>
                </a:solidFill>
                <a:latin typeface="arial" charset="0"/>
                <a:ea typeface="ＭＳ Ｐゴシック" charset="-128"/>
              </a:defRPr>
            </a:lvl2pPr>
            <a:lvl3pPr marL="1143000" indent="-228600">
              <a:defRPr>
                <a:solidFill>
                  <a:schemeClr val="tx1"/>
                </a:solidFill>
                <a:latin typeface="arial" charset="0"/>
                <a:ea typeface="ＭＳ Ｐゴシック" charset="-128"/>
              </a:defRPr>
            </a:lvl3pPr>
            <a:lvl4pPr marL="1600200" indent="-228600">
              <a:defRPr>
                <a:solidFill>
                  <a:schemeClr val="tx1"/>
                </a:solidFill>
                <a:latin typeface="arial" charset="0"/>
                <a:ea typeface="ＭＳ Ｐゴシック" charset="-128"/>
              </a:defRPr>
            </a:lvl4pPr>
            <a:lvl5pPr marL="2057400" indent="-22860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spcBef>
                <a:spcPct val="50000"/>
              </a:spcBef>
            </a:pPr>
            <a:r>
              <a:rPr lang="en-US" altLang="x-none">
                <a:solidFill>
                  <a:schemeClr val="bg1"/>
                </a:solidFill>
              </a:rPr>
              <a:t>Alleen door de kerk kun je verlossing bereiken. De katholieke kerk hield zijn schaapjes er stevig onder. De organisatie was hierarchisch.</a:t>
            </a:r>
          </a:p>
        </p:txBody>
      </p:sp>
      <p:sp>
        <p:nvSpPr>
          <p:cNvPr id="24585" name="Line 8">
            <a:hlinkClick r:id="rId3" action="ppaction://hlinksldjump"/>
          </p:cNvPr>
          <p:cNvSpPr>
            <a:spLocks noChangeShapeType="1"/>
          </p:cNvSpPr>
          <p:nvPr/>
        </p:nvSpPr>
        <p:spPr bwMode="auto">
          <a:xfrm flipH="1">
            <a:off x="4572000" y="6400800"/>
            <a:ext cx="685800" cy="0"/>
          </a:xfrm>
          <a:prstGeom prst="line">
            <a:avLst/>
          </a:prstGeom>
          <a:noFill/>
          <a:ln w="889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24586" name="AutoShape 9" descr="Z"/>
          <p:cNvSpPr>
            <a:spLocks noChangeAspect="1" noChangeArrowheads="1"/>
          </p:cNvSpPr>
          <p:nvPr/>
        </p:nvSpPr>
        <p:spPr bwMode="auto">
          <a:xfrm>
            <a:off x="5038725" y="2343150"/>
            <a:ext cx="2114550" cy="2171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charset="0"/>
                <a:ea typeface="ＭＳ Ｐゴシック" charset="-128"/>
              </a:defRPr>
            </a:lvl1pPr>
            <a:lvl2pPr marL="742950" indent="-285750">
              <a:spcBef>
                <a:spcPct val="20000"/>
              </a:spcBef>
              <a:buChar char="–"/>
              <a:defRPr sz="2800">
                <a:solidFill>
                  <a:schemeClr val="tx1"/>
                </a:solidFill>
                <a:latin typeface="arial" charset="0"/>
                <a:ea typeface="ＭＳ Ｐゴシック" charset="-128"/>
              </a:defRPr>
            </a:lvl2pPr>
            <a:lvl3pPr marL="1143000" indent="-228600">
              <a:spcBef>
                <a:spcPct val="20000"/>
              </a:spcBef>
              <a:buChar char="•"/>
              <a:defRPr sz="2400">
                <a:solidFill>
                  <a:schemeClr val="tx1"/>
                </a:solidFill>
                <a:latin typeface="arial" charset="0"/>
                <a:ea typeface="ＭＳ Ｐゴシック" charset="-128"/>
              </a:defRPr>
            </a:lvl3pPr>
            <a:lvl4pPr marL="1600200" indent="-228600">
              <a:spcBef>
                <a:spcPct val="20000"/>
              </a:spcBef>
              <a:buChar char="–"/>
              <a:defRPr sz="2000">
                <a:solidFill>
                  <a:schemeClr val="tx1"/>
                </a:solidFill>
                <a:latin typeface="arial" charset="0"/>
                <a:ea typeface="ＭＳ Ｐゴシック" charset="-128"/>
              </a:defRPr>
            </a:lvl4pPr>
            <a:lvl5pPr marL="2057400" indent="-228600">
              <a:spcBef>
                <a:spcPct val="20000"/>
              </a:spcBef>
              <a:buChar char="»"/>
              <a:defRPr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charset="-128"/>
              </a:defRPr>
            </a:lvl9pPr>
          </a:lstStyle>
          <a:p>
            <a:pPr eaLnBrk="1" hangingPunct="1">
              <a:spcBef>
                <a:spcPct val="0"/>
              </a:spcBef>
              <a:buFontTx/>
              <a:buNone/>
            </a:pPr>
            <a:endParaRPr lang="nl-NL" altLang="x-none" sz="1800"/>
          </a:p>
        </p:txBody>
      </p:sp>
      <p:sp>
        <p:nvSpPr>
          <p:cNvPr id="24587" name="AutoShape 13" descr="9k="/>
          <p:cNvSpPr>
            <a:spLocks noChangeAspect="1" noChangeArrowheads="1"/>
          </p:cNvSpPr>
          <p:nvPr/>
        </p:nvSpPr>
        <p:spPr bwMode="auto">
          <a:xfrm>
            <a:off x="5153025" y="2214564"/>
            <a:ext cx="1885950" cy="242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charset="0"/>
                <a:ea typeface="ＭＳ Ｐゴシック" charset="-128"/>
              </a:defRPr>
            </a:lvl1pPr>
            <a:lvl2pPr marL="742950" indent="-285750">
              <a:spcBef>
                <a:spcPct val="20000"/>
              </a:spcBef>
              <a:buChar char="–"/>
              <a:defRPr sz="2800">
                <a:solidFill>
                  <a:schemeClr val="tx1"/>
                </a:solidFill>
                <a:latin typeface="arial" charset="0"/>
                <a:ea typeface="ＭＳ Ｐゴシック" charset="-128"/>
              </a:defRPr>
            </a:lvl2pPr>
            <a:lvl3pPr marL="1143000" indent="-228600">
              <a:spcBef>
                <a:spcPct val="20000"/>
              </a:spcBef>
              <a:buChar char="•"/>
              <a:defRPr sz="2400">
                <a:solidFill>
                  <a:schemeClr val="tx1"/>
                </a:solidFill>
                <a:latin typeface="arial" charset="0"/>
                <a:ea typeface="ＭＳ Ｐゴシック" charset="-128"/>
              </a:defRPr>
            </a:lvl3pPr>
            <a:lvl4pPr marL="1600200" indent="-228600">
              <a:spcBef>
                <a:spcPct val="20000"/>
              </a:spcBef>
              <a:buChar char="–"/>
              <a:defRPr sz="2000">
                <a:solidFill>
                  <a:schemeClr val="tx1"/>
                </a:solidFill>
                <a:latin typeface="arial" charset="0"/>
                <a:ea typeface="ＭＳ Ｐゴシック" charset="-128"/>
              </a:defRPr>
            </a:lvl4pPr>
            <a:lvl5pPr marL="2057400" indent="-228600">
              <a:spcBef>
                <a:spcPct val="20000"/>
              </a:spcBef>
              <a:buChar char="»"/>
              <a:defRPr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charset="-128"/>
              </a:defRPr>
            </a:lvl9pPr>
          </a:lstStyle>
          <a:p>
            <a:pPr eaLnBrk="1" hangingPunct="1">
              <a:spcBef>
                <a:spcPct val="0"/>
              </a:spcBef>
              <a:buFontTx/>
              <a:buNone/>
            </a:pPr>
            <a:endParaRPr lang="nl-NL" altLang="x-none" sz="1800"/>
          </a:p>
        </p:txBody>
      </p:sp>
      <p:sp>
        <p:nvSpPr>
          <p:cNvPr id="24588" name="Text Box 17"/>
          <p:cNvSpPr txBox="1">
            <a:spLocks noChangeArrowheads="1"/>
          </p:cNvSpPr>
          <p:nvPr/>
        </p:nvSpPr>
        <p:spPr bwMode="auto">
          <a:xfrm>
            <a:off x="2286000" y="2133600"/>
            <a:ext cx="838200" cy="369332"/>
          </a:xfrm>
          <a:prstGeom prst="rect">
            <a:avLst/>
          </a:prstGeom>
          <a:noFill/>
          <a:ln w="28575">
            <a:solidFill>
              <a:srgbClr val="FFFF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charset="0"/>
                <a:ea typeface="ＭＳ Ｐゴシック" charset="-128"/>
              </a:defRPr>
            </a:lvl1pPr>
            <a:lvl2pPr marL="742950" indent="-285750">
              <a:defRPr>
                <a:solidFill>
                  <a:schemeClr val="tx1"/>
                </a:solidFill>
                <a:latin typeface="arial" charset="0"/>
                <a:ea typeface="ＭＳ Ｐゴシック" charset="-128"/>
              </a:defRPr>
            </a:lvl2pPr>
            <a:lvl3pPr marL="1143000" indent="-228600">
              <a:defRPr>
                <a:solidFill>
                  <a:schemeClr val="tx1"/>
                </a:solidFill>
                <a:latin typeface="arial" charset="0"/>
                <a:ea typeface="ＭＳ Ｐゴシック" charset="-128"/>
              </a:defRPr>
            </a:lvl3pPr>
            <a:lvl4pPr marL="1600200" indent="-228600">
              <a:defRPr>
                <a:solidFill>
                  <a:schemeClr val="tx1"/>
                </a:solidFill>
                <a:latin typeface="arial" charset="0"/>
                <a:ea typeface="ＭＳ Ｐゴシック" charset="-128"/>
              </a:defRPr>
            </a:lvl4pPr>
            <a:lvl5pPr marL="2057400" indent="-22860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algn="ctr" eaLnBrk="1" hangingPunct="1">
              <a:spcBef>
                <a:spcPct val="50000"/>
              </a:spcBef>
            </a:pPr>
            <a:r>
              <a:rPr lang="en-US" altLang="x-none">
                <a:solidFill>
                  <a:schemeClr val="bg1"/>
                </a:solidFill>
              </a:rPr>
              <a:t>Paus</a:t>
            </a:r>
          </a:p>
        </p:txBody>
      </p:sp>
      <p:sp>
        <p:nvSpPr>
          <p:cNvPr id="24589" name="Text Box 18"/>
          <p:cNvSpPr txBox="1">
            <a:spLocks noChangeArrowheads="1"/>
          </p:cNvSpPr>
          <p:nvPr/>
        </p:nvSpPr>
        <p:spPr bwMode="auto">
          <a:xfrm>
            <a:off x="1676400" y="2971800"/>
            <a:ext cx="2209800" cy="338138"/>
          </a:xfrm>
          <a:prstGeom prst="rect">
            <a:avLst/>
          </a:prstGeom>
          <a:noFill/>
          <a:ln w="15875">
            <a:solidFill>
              <a:srgbClr val="FFFF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charset="0"/>
                <a:ea typeface="ＭＳ Ｐゴシック" charset="-128"/>
              </a:defRPr>
            </a:lvl1pPr>
            <a:lvl2pPr marL="742950" indent="-285750">
              <a:defRPr>
                <a:solidFill>
                  <a:schemeClr val="tx1"/>
                </a:solidFill>
                <a:latin typeface="arial" charset="0"/>
                <a:ea typeface="ＭＳ Ｐゴシック" charset="-128"/>
              </a:defRPr>
            </a:lvl2pPr>
            <a:lvl3pPr marL="1143000" indent="-228600">
              <a:defRPr>
                <a:solidFill>
                  <a:schemeClr val="tx1"/>
                </a:solidFill>
                <a:latin typeface="arial" charset="0"/>
                <a:ea typeface="ＭＳ Ｐゴシック" charset="-128"/>
              </a:defRPr>
            </a:lvl3pPr>
            <a:lvl4pPr marL="1600200" indent="-228600">
              <a:defRPr>
                <a:solidFill>
                  <a:schemeClr val="tx1"/>
                </a:solidFill>
                <a:latin typeface="arial" charset="0"/>
                <a:ea typeface="ＭＳ Ｐゴシック" charset="-128"/>
              </a:defRPr>
            </a:lvl4pPr>
            <a:lvl5pPr marL="2057400" indent="-22860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algn="ctr" eaLnBrk="1" hangingPunct="1">
              <a:spcBef>
                <a:spcPct val="50000"/>
              </a:spcBef>
            </a:pPr>
            <a:r>
              <a:rPr lang="en-US" altLang="x-none" sz="1600">
                <a:solidFill>
                  <a:schemeClr val="bg1"/>
                </a:solidFill>
              </a:rPr>
              <a:t>aartsbisschoppen</a:t>
            </a:r>
          </a:p>
        </p:txBody>
      </p:sp>
      <p:sp>
        <p:nvSpPr>
          <p:cNvPr id="24590" name="Text Box 19"/>
          <p:cNvSpPr txBox="1">
            <a:spLocks noChangeArrowheads="1"/>
          </p:cNvSpPr>
          <p:nvPr/>
        </p:nvSpPr>
        <p:spPr bwMode="auto">
          <a:xfrm>
            <a:off x="1676400" y="3886201"/>
            <a:ext cx="2209800" cy="346075"/>
          </a:xfrm>
          <a:prstGeom prst="rect">
            <a:avLst/>
          </a:prstGeom>
          <a:noFill/>
          <a:ln w="9525">
            <a:solidFill>
              <a:srgbClr val="FFFF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charset="0"/>
                <a:ea typeface="ＭＳ Ｐゴシック" charset="-128"/>
              </a:defRPr>
            </a:lvl1pPr>
            <a:lvl2pPr marL="742950" indent="-285750">
              <a:defRPr>
                <a:solidFill>
                  <a:schemeClr val="tx1"/>
                </a:solidFill>
                <a:latin typeface="arial" charset="0"/>
                <a:ea typeface="ＭＳ Ｐゴシック" charset="-128"/>
              </a:defRPr>
            </a:lvl2pPr>
            <a:lvl3pPr marL="1143000" indent="-228600">
              <a:defRPr>
                <a:solidFill>
                  <a:schemeClr val="tx1"/>
                </a:solidFill>
                <a:latin typeface="arial" charset="0"/>
                <a:ea typeface="ＭＳ Ｐゴシック" charset="-128"/>
              </a:defRPr>
            </a:lvl3pPr>
            <a:lvl4pPr marL="1600200" indent="-228600">
              <a:defRPr>
                <a:solidFill>
                  <a:schemeClr val="tx1"/>
                </a:solidFill>
                <a:latin typeface="arial" charset="0"/>
                <a:ea typeface="ＭＳ Ｐゴシック" charset="-128"/>
              </a:defRPr>
            </a:lvl4pPr>
            <a:lvl5pPr marL="2057400" indent="-22860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algn="ctr" eaLnBrk="1" hangingPunct="1">
              <a:spcBef>
                <a:spcPct val="50000"/>
              </a:spcBef>
            </a:pPr>
            <a:r>
              <a:rPr lang="en-US" altLang="x-none" sz="1600">
                <a:solidFill>
                  <a:schemeClr val="bg1"/>
                </a:solidFill>
              </a:rPr>
              <a:t>bisschoppen</a:t>
            </a:r>
          </a:p>
        </p:txBody>
      </p:sp>
      <p:sp>
        <p:nvSpPr>
          <p:cNvPr id="24591" name="Text Box 20"/>
          <p:cNvSpPr txBox="1">
            <a:spLocks noChangeArrowheads="1"/>
          </p:cNvSpPr>
          <p:nvPr/>
        </p:nvSpPr>
        <p:spPr bwMode="auto">
          <a:xfrm>
            <a:off x="1676400" y="4724401"/>
            <a:ext cx="2209800" cy="346075"/>
          </a:xfrm>
          <a:prstGeom prst="rect">
            <a:avLst/>
          </a:prstGeom>
          <a:noFill/>
          <a:ln w="9525">
            <a:solidFill>
              <a:srgbClr val="FFFF00"/>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charset="0"/>
                <a:ea typeface="ＭＳ Ｐゴシック" charset="-128"/>
              </a:defRPr>
            </a:lvl1pPr>
            <a:lvl2pPr marL="742950" indent="-285750">
              <a:defRPr>
                <a:solidFill>
                  <a:schemeClr val="tx1"/>
                </a:solidFill>
                <a:latin typeface="arial" charset="0"/>
                <a:ea typeface="ＭＳ Ｐゴシック" charset="-128"/>
              </a:defRPr>
            </a:lvl2pPr>
            <a:lvl3pPr marL="1143000" indent="-228600">
              <a:defRPr>
                <a:solidFill>
                  <a:schemeClr val="tx1"/>
                </a:solidFill>
                <a:latin typeface="arial" charset="0"/>
                <a:ea typeface="ＭＳ Ｐゴシック" charset="-128"/>
              </a:defRPr>
            </a:lvl3pPr>
            <a:lvl4pPr marL="1600200" indent="-228600">
              <a:defRPr>
                <a:solidFill>
                  <a:schemeClr val="tx1"/>
                </a:solidFill>
                <a:latin typeface="arial" charset="0"/>
                <a:ea typeface="ＭＳ Ｐゴシック" charset="-128"/>
              </a:defRPr>
            </a:lvl4pPr>
            <a:lvl5pPr marL="2057400" indent="-22860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algn="ctr" eaLnBrk="1" hangingPunct="1">
              <a:spcBef>
                <a:spcPct val="50000"/>
              </a:spcBef>
            </a:pPr>
            <a:r>
              <a:rPr lang="en-US" altLang="x-none" sz="1600">
                <a:solidFill>
                  <a:schemeClr val="bg1"/>
                </a:solidFill>
              </a:rPr>
              <a:t>priester</a:t>
            </a:r>
          </a:p>
        </p:txBody>
      </p:sp>
      <p:sp>
        <p:nvSpPr>
          <p:cNvPr id="24592" name="Text Box 21"/>
          <p:cNvSpPr txBox="1">
            <a:spLocks noChangeArrowheads="1"/>
          </p:cNvSpPr>
          <p:nvPr/>
        </p:nvSpPr>
        <p:spPr bwMode="auto">
          <a:xfrm>
            <a:off x="1676400" y="5638801"/>
            <a:ext cx="2209800" cy="346075"/>
          </a:xfrm>
          <a:prstGeom prst="rect">
            <a:avLst/>
          </a:prstGeom>
          <a:noFill/>
          <a:ln w="9525" cap="rnd">
            <a:solidFill>
              <a:srgbClr val="FFFF00"/>
            </a:solidFill>
            <a:prstDash val="sysDot"/>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charset="0"/>
                <a:ea typeface="ＭＳ Ｐゴシック" charset="-128"/>
              </a:defRPr>
            </a:lvl1pPr>
            <a:lvl2pPr marL="742950" indent="-285750">
              <a:defRPr>
                <a:solidFill>
                  <a:schemeClr val="tx1"/>
                </a:solidFill>
                <a:latin typeface="arial" charset="0"/>
                <a:ea typeface="ＭＳ Ｐゴシック" charset="-128"/>
              </a:defRPr>
            </a:lvl2pPr>
            <a:lvl3pPr marL="1143000" indent="-228600">
              <a:defRPr>
                <a:solidFill>
                  <a:schemeClr val="tx1"/>
                </a:solidFill>
                <a:latin typeface="arial" charset="0"/>
                <a:ea typeface="ＭＳ Ｐゴシック" charset="-128"/>
              </a:defRPr>
            </a:lvl3pPr>
            <a:lvl4pPr marL="1600200" indent="-228600">
              <a:defRPr>
                <a:solidFill>
                  <a:schemeClr val="tx1"/>
                </a:solidFill>
                <a:latin typeface="arial" charset="0"/>
                <a:ea typeface="ＭＳ Ｐゴシック" charset="-128"/>
              </a:defRPr>
            </a:lvl4pPr>
            <a:lvl5pPr marL="2057400" indent="-22860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algn="ctr" eaLnBrk="1" hangingPunct="1">
              <a:spcBef>
                <a:spcPct val="50000"/>
              </a:spcBef>
            </a:pPr>
            <a:r>
              <a:rPr lang="en-US" altLang="x-none" sz="1600">
                <a:solidFill>
                  <a:schemeClr val="bg1"/>
                </a:solidFill>
              </a:rPr>
              <a:t>gelovigen</a:t>
            </a:r>
          </a:p>
        </p:txBody>
      </p:sp>
      <p:sp>
        <p:nvSpPr>
          <p:cNvPr id="24593" name="Line 22"/>
          <p:cNvSpPr>
            <a:spLocks noChangeShapeType="1"/>
          </p:cNvSpPr>
          <p:nvPr/>
        </p:nvSpPr>
        <p:spPr bwMode="auto">
          <a:xfrm>
            <a:off x="2667000" y="2514600"/>
            <a:ext cx="0" cy="533400"/>
          </a:xfrm>
          <a:prstGeom prst="line">
            <a:avLst/>
          </a:prstGeom>
          <a:noFill/>
          <a:ln w="38100">
            <a:solidFill>
              <a:schemeClr val="bg1"/>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24594" name="Line 23"/>
          <p:cNvSpPr>
            <a:spLocks noChangeShapeType="1"/>
          </p:cNvSpPr>
          <p:nvPr/>
        </p:nvSpPr>
        <p:spPr bwMode="auto">
          <a:xfrm>
            <a:off x="2667000" y="3352800"/>
            <a:ext cx="0" cy="533400"/>
          </a:xfrm>
          <a:prstGeom prst="line">
            <a:avLst/>
          </a:prstGeom>
          <a:noFill/>
          <a:ln w="38100">
            <a:solidFill>
              <a:schemeClr val="bg1"/>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24595" name="Line 24"/>
          <p:cNvSpPr>
            <a:spLocks noChangeShapeType="1"/>
          </p:cNvSpPr>
          <p:nvPr/>
        </p:nvSpPr>
        <p:spPr bwMode="auto">
          <a:xfrm>
            <a:off x="2667000" y="5105400"/>
            <a:ext cx="0" cy="533400"/>
          </a:xfrm>
          <a:prstGeom prst="line">
            <a:avLst/>
          </a:prstGeom>
          <a:noFill/>
          <a:ln w="38100">
            <a:solidFill>
              <a:schemeClr val="bg1"/>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24596" name="Line 25"/>
          <p:cNvSpPr>
            <a:spLocks noChangeShapeType="1"/>
          </p:cNvSpPr>
          <p:nvPr/>
        </p:nvSpPr>
        <p:spPr bwMode="auto">
          <a:xfrm>
            <a:off x="2667000" y="4267200"/>
            <a:ext cx="0" cy="533400"/>
          </a:xfrm>
          <a:prstGeom prst="line">
            <a:avLst/>
          </a:prstGeom>
          <a:noFill/>
          <a:ln w="38100">
            <a:solidFill>
              <a:schemeClr val="bg1"/>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24597" name="Text Box 26"/>
          <p:cNvSpPr txBox="1">
            <a:spLocks noChangeArrowheads="1"/>
          </p:cNvSpPr>
          <p:nvPr/>
        </p:nvSpPr>
        <p:spPr bwMode="auto">
          <a:xfrm rot="-230093">
            <a:off x="4151314" y="1827214"/>
            <a:ext cx="5297487" cy="3278187"/>
          </a:xfrm>
          <a:prstGeom prst="rect">
            <a:avLst/>
          </a:prstGeom>
          <a:noFill/>
          <a:ln w="25400">
            <a:solidFill>
              <a:srgbClr val="FFFF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charset="0"/>
                <a:ea typeface="ＭＳ Ｐゴシック" charset="-128"/>
              </a:defRPr>
            </a:lvl1pPr>
            <a:lvl2pPr marL="742950" indent="-285750">
              <a:defRPr>
                <a:solidFill>
                  <a:schemeClr val="tx1"/>
                </a:solidFill>
                <a:latin typeface="arial" charset="0"/>
                <a:ea typeface="ＭＳ Ｐゴシック" charset="-128"/>
              </a:defRPr>
            </a:lvl2pPr>
            <a:lvl3pPr marL="1143000" indent="-228600">
              <a:defRPr>
                <a:solidFill>
                  <a:schemeClr val="tx1"/>
                </a:solidFill>
                <a:latin typeface="arial" charset="0"/>
                <a:ea typeface="ＭＳ Ｐゴシック" charset="-128"/>
              </a:defRPr>
            </a:lvl3pPr>
            <a:lvl4pPr marL="1600200" indent="-228600">
              <a:defRPr>
                <a:solidFill>
                  <a:schemeClr val="tx1"/>
                </a:solidFill>
                <a:latin typeface="arial" charset="0"/>
                <a:ea typeface="ＭＳ Ｐゴシック" charset="-128"/>
              </a:defRPr>
            </a:lvl4pPr>
            <a:lvl5pPr marL="2057400" indent="-22860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spcBef>
                <a:spcPct val="50000"/>
              </a:spcBef>
            </a:pPr>
            <a:r>
              <a:rPr lang="en-US" altLang="x-none">
                <a:solidFill>
                  <a:schemeClr val="bg1"/>
                </a:solidFill>
              </a:rPr>
              <a:t>Begin 16e eeuw werden misstanden in de kerk aan de kaak gesteld. De reactie van de kerkleiding viel in twee delen uiteen. Zij bestreed andersdenkenden, deed mensen in de ban en vervolgde ze (inquisitie). </a:t>
            </a:r>
          </a:p>
          <a:p>
            <a:pPr eaLnBrk="1" hangingPunct="1">
              <a:spcBef>
                <a:spcPct val="50000"/>
              </a:spcBef>
            </a:pPr>
            <a:r>
              <a:rPr lang="en-US" altLang="x-none">
                <a:solidFill>
                  <a:schemeClr val="bg1"/>
                </a:solidFill>
              </a:rPr>
              <a:t>De ergste misstanden werden in het concilie van Trente (1543) wel aangepakt.</a:t>
            </a:r>
          </a:p>
          <a:p>
            <a:pPr eaLnBrk="1" hangingPunct="1">
              <a:spcBef>
                <a:spcPct val="50000"/>
              </a:spcBef>
            </a:pPr>
            <a:r>
              <a:rPr lang="en-US" altLang="x-none">
                <a:solidFill>
                  <a:schemeClr val="bg1"/>
                </a:solidFill>
              </a:rPr>
              <a:t>De verkoop van aflaten hield op</a:t>
            </a:r>
          </a:p>
          <a:p>
            <a:pPr eaLnBrk="1" hangingPunct="1">
              <a:spcBef>
                <a:spcPct val="50000"/>
              </a:spcBef>
            </a:pPr>
            <a:r>
              <a:rPr lang="en-US" altLang="x-none">
                <a:solidFill>
                  <a:schemeClr val="bg1"/>
                </a:solidFill>
              </a:rPr>
              <a:t>De koningen van Spanje en Frankrijk en de Duitse Keizer bleven de kerk trouw</a:t>
            </a:r>
          </a:p>
        </p:txBody>
      </p:sp>
    </p:spTree>
    <p:extLst>
      <p:ext uri="{BB962C8B-B14F-4D97-AF65-F5344CB8AC3E}">
        <p14:creationId xmlns:p14="http://schemas.microsoft.com/office/powerpoint/2010/main" val="16752236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sp>
        <p:nvSpPr>
          <p:cNvPr id="25602" name="Rectangle 3"/>
          <p:cNvSpPr>
            <a:spLocks noChangeArrowheads="1"/>
          </p:cNvSpPr>
          <p:nvPr/>
        </p:nvSpPr>
        <p:spPr bwMode="auto">
          <a:xfrm>
            <a:off x="5943600" y="6629400"/>
            <a:ext cx="47244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ea typeface="ＭＳ Ｐゴシック" charset="-128"/>
              </a:defRPr>
            </a:lvl1pPr>
            <a:lvl2pPr marL="742950" indent="-285750">
              <a:defRPr>
                <a:solidFill>
                  <a:schemeClr val="tx1"/>
                </a:solidFill>
                <a:latin typeface="arial" charset="0"/>
                <a:ea typeface="ＭＳ Ｐゴシック" charset="-128"/>
              </a:defRPr>
            </a:lvl2pPr>
            <a:lvl3pPr marL="1143000" indent="-228600">
              <a:defRPr>
                <a:solidFill>
                  <a:schemeClr val="tx1"/>
                </a:solidFill>
                <a:latin typeface="arial" charset="0"/>
                <a:ea typeface="ＭＳ Ｐゴシック" charset="-128"/>
              </a:defRPr>
            </a:lvl3pPr>
            <a:lvl4pPr marL="1600200" indent="-228600">
              <a:defRPr>
                <a:solidFill>
                  <a:schemeClr val="tx1"/>
                </a:solidFill>
                <a:latin typeface="arial" charset="0"/>
                <a:ea typeface="ＭＳ Ｐゴシック" charset="-128"/>
              </a:defRPr>
            </a:lvl4pPr>
            <a:lvl5pPr marL="2057400" indent="-22860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algn="ctr" eaLnBrk="1" hangingPunct="1">
              <a:lnSpc>
                <a:spcPct val="80000"/>
              </a:lnSpc>
              <a:spcBef>
                <a:spcPct val="20000"/>
              </a:spcBef>
            </a:pPr>
            <a:r>
              <a:rPr lang="en-US" altLang="x-none" sz="1000"/>
              <a:t>Republiek in een tijd van vorsten	  		</a:t>
            </a:r>
          </a:p>
        </p:txBody>
      </p:sp>
      <p:sp>
        <p:nvSpPr>
          <p:cNvPr id="25603" name="Text Box 4"/>
          <p:cNvSpPr txBox="1">
            <a:spLocks noChangeArrowheads="1"/>
          </p:cNvSpPr>
          <p:nvPr/>
        </p:nvSpPr>
        <p:spPr bwMode="auto">
          <a:xfrm>
            <a:off x="1524000" y="0"/>
            <a:ext cx="9144000" cy="457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charset="-128"/>
              </a:defRPr>
            </a:lvl1pPr>
            <a:lvl2pPr marL="742950" indent="-285750">
              <a:defRPr>
                <a:solidFill>
                  <a:schemeClr val="tx1"/>
                </a:solidFill>
                <a:latin typeface="arial" charset="0"/>
                <a:ea typeface="ＭＳ Ｐゴシック" charset="-128"/>
              </a:defRPr>
            </a:lvl2pPr>
            <a:lvl3pPr marL="1143000" indent="-228600">
              <a:defRPr>
                <a:solidFill>
                  <a:schemeClr val="tx1"/>
                </a:solidFill>
                <a:latin typeface="arial" charset="0"/>
                <a:ea typeface="ＭＳ Ｐゴシック" charset="-128"/>
              </a:defRPr>
            </a:lvl3pPr>
            <a:lvl4pPr marL="1600200" indent="-228600">
              <a:defRPr>
                <a:solidFill>
                  <a:schemeClr val="tx1"/>
                </a:solidFill>
                <a:latin typeface="arial" charset="0"/>
                <a:ea typeface="ＭＳ Ｐゴシック" charset="-128"/>
              </a:defRPr>
            </a:lvl4pPr>
            <a:lvl5pPr marL="2057400" indent="-22860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spcBef>
                <a:spcPct val="50000"/>
              </a:spcBef>
            </a:pPr>
            <a:r>
              <a:rPr lang="en-US" altLang="x-none" sz="2400" b="1">
                <a:latin typeface="Bradley Hand ITC" charset="0"/>
              </a:rPr>
              <a:t>Sola Scriptura: de Lutherse kerk</a:t>
            </a:r>
          </a:p>
        </p:txBody>
      </p:sp>
      <p:sp>
        <p:nvSpPr>
          <p:cNvPr id="25604" name="Rectangle 5"/>
          <p:cNvSpPr>
            <a:spLocks noChangeArrowheads="1"/>
          </p:cNvSpPr>
          <p:nvPr/>
        </p:nvSpPr>
        <p:spPr bwMode="auto">
          <a:xfrm>
            <a:off x="1524001" y="3282488"/>
            <a:ext cx="76985" cy="2930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38088" tIns="7935" rIns="38088" bIns="7935" anchor="ctr">
            <a:spAutoFit/>
          </a:bodyPr>
          <a:lstStyle>
            <a:lvl1pPr>
              <a:defRPr>
                <a:solidFill>
                  <a:schemeClr val="tx1"/>
                </a:solidFill>
                <a:latin typeface="arial" charset="0"/>
                <a:ea typeface="ＭＳ Ｐゴシック" charset="-128"/>
              </a:defRPr>
            </a:lvl1pPr>
            <a:lvl2pPr marL="742950" indent="-285750">
              <a:defRPr>
                <a:solidFill>
                  <a:schemeClr val="tx1"/>
                </a:solidFill>
                <a:latin typeface="arial" charset="0"/>
                <a:ea typeface="ＭＳ Ｐゴシック" charset="-128"/>
              </a:defRPr>
            </a:lvl2pPr>
            <a:lvl3pPr marL="1143000" indent="-228600">
              <a:defRPr>
                <a:solidFill>
                  <a:schemeClr val="tx1"/>
                </a:solidFill>
                <a:latin typeface="arial" charset="0"/>
                <a:ea typeface="ＭＳ Ｐゴシック" charset="-128"/>
              </a:defRPr>
            </a:lvl3pPr>
            <a:lvl4pPr marL="1600200" indent="-228600">
              <a:defRPr>
                <a:solidFill>
                  <a:schemeClr val="tx1"/>
                </a:solidFill>
                <a:latin typeface="arial" charset="0"/>
                <a:ea typeface="ＭＳ Ｐゴシック" charset="-128"/>
              </a:defRPr>
            </a:lvl4pPr>
            <a:lvl5pPr marL="2057400" indent="-22860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endParaRPr lang="nl-NL" altLang="x-none"/>
          </a:p>
        </p:txBody>
      </p:sp>
      <p:sp>
        <p:nvSpPr>
          <p:cNvPr id="25605" name="Rectangle 6"/>
          <p:cNvSpPr>
            <a:spLocks noChangeArrowheads="1"/>
          </p:cNvSpPr>
          <p:nvPr/>
        </p:nvSpPr>
        <p:spPr bwMode="auto">
          <a:xfrm>
            <a:off x="1524001" y="3282488"/>
            <a:ext cx="76985" cy="2930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38088" tIns="7935" rIns="38088" bIns="7935" anchor="ctr">
            <a:spAutoFit/>
          </a:bodyPr>
          <a:lstStyle>
            <a:lvl1pPr>
              <a:defRPr>
                <a:solidFill>
                  <a:schemeClr val="tx1"/>
                </a:solidFill>
                <a:latin typeface="arial" charset="0"/>
                <a:ea typeface="ＭＳ Ｐゴシック" charset="-128"/>
              </a:defRPr>
            </a:lvl1pPr>
            <a:lvl2pPr marL="742950" indent="-285750">
              <a:defRPr>
                <a:solidFill>
                  <a:schemeClr val="tx1"/>
                </a:solidFill>
                <a:latin typeface="arial" charset="0"/>
                <a:ea typeface="ＭＳ Ｐゴシック" charset="-128"/>
              </a:defRPr>
            </a:lvl2pPr>
            <a:lvl3pPr marL="1143000" indent="-228600">
              <a:defRPr>
                <a:solidFill>
                  <a:schemeClr val="tx1"/>
                </a:solidFill>
                <a:latin typeface="arial" charset="0"/>
                <a:ea typeface="ＭＳ Ｐゴシック" charset="-128"/>
              </a:defRPr>
            </a:lvl3pPr>
            <a:lvl4pPr marL="1600200" indent="-228600">
              <a:defRPr>
                <a:solidFill>
                  <a:schemeClr val="tx1"/>
                </a:solidFill>
                <a:latin typeface="arial" charset="0"/>
                <a:ea typeface="ＭＳ Ｐゴシック" charset="-128"/>
              </a:defRPr>
            </a:lvl4pPr>
            <a:lvl5pPr marL="2057400" indent="-22860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endParaRPr lang="nl-NL" altLang="x-none"/>
          </a:p>
        </p:txBody>
      </p:sp>
      <p:sp>
        <p:nvSpPr>
          <p:cNvPr id="25606" name="Text Box 8"/>
          <p:cNvSpPr txBox="1">
            <a:spLocks noChangeArrowheads="1"/>
          </p:cNvSpPr>
          <p:nvPr/>
        </p:nvSpPr>
        <p:spPr bwMode="auto">
          <a:xfrm rot="-230093">
            <a:off x="1755776" y="706439"/>
            <a:ext cx="6843713" cy="1216025"/>
          </a:xfrm>
          <a:prstGeom prst="rect">
            <a:avLst/>
          </a:prstGeom>
          <a:noFill/>
          <a:ln w="25400">
            <a:solidFill>
              <a:srgbClr val="FFFF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charset="0"/>
                <a:ea typeface="ＭＳ Ｐゴシック" charset="-128"/>
              </a:defRPr>
            </a:lvl1pPr>
            <a:lvl2pPr marL="742950" indent="-285750">
              <a:defRPr>
                <a:solidFill>
                  <a:schemeClr val="tx1"/>
                </a:solidFill>
                <a:latin typeface="arial" charset="0"/>
                <a:ea typeface="ＭＳ Ｐゴシック" charset="-128"/>
              </a:defRPr>
            </a:lvl2pPr>
            <a:lvl3pPr marL="1143000" indent="-228600">
              <a:defRPr>
                <a:solidFill>
                  <a:schemeClr val="tx1"/>
                </a:solidFill>
                <a:latin typeface="arial" charset="0"/>
                <a:ea typeface="ＭＳ Ｐゴシック" charset="-128"/>
              </a:defRPr>
            </a:lvl3pPr>
            <a:lvl4pPr marL="1600200" indent="-228600">
              <a:defRPr>
                <a:solidFill>
                  <a:schemeClr val="tx1"/>
                </a:solidFill>
                <a:latin typeface="arial" charset="0"/>
                <a:ea typeface="ＭＳ Ｐゴシック" charset="-128"/>
              </a:defRPr>
            </a:lvl4pPr>
            <a:lvl5pPr marL="2057400" indent="-22860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spcBef>
                <a:spcPct val="50000"/>
              </a:spcBef>
            </a:pPr>
            <a:r>
              <a:rPr lang="en-US" altLang="x-none">
                <a:solidFill>
                  <a:schemeClr val="bg1"/>
                </a:solidFill>
              </a:rPr>
              <a:t>Alleen door de bijbel kun je verlossing bereiken. Luther had het gezag van de paus ondermijnd, maar anarchie vond hij nog erger. De organisatie bleef hierarchisch. Alleen was nu de vorst het hoofd van de kerk. Veel vorsten vonden dat interessant.</a:t>
            </a:r>
          </a:p>
        </p:txBody>
      </p:sp>
      <p:sp>
        <p:nvSpPr>
          <p:cNvPr id="25607" name="Line 9">
            <a:hlinkClick r:id="rId2" action="ppaction://hlinksldjump"/>
          </p:cNvPr>
          <p:cNvSpPr>
            <a:spLocks noChangeShapeType="1"/>
          </p:cNvSpPr>
          <p:nvPr/>
        </p:nvSpPr>
        <p:spPr bwMode="auto">
          <a:xfrm flipH="1">
            <a:off x="4572000" y="6400800"/>
            <a:ext cx="685800" cy="0"/>
          </a:xfrm>
          <a:prstGeom prst="line">
            <a:avLst/>
          </a:prstGeom>
          <a:noFill/>
          <a:ln w="889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25608" name="AutoShape 10" descr="Z"/>
          <p:cNvSpPr>
            <a:spLocks noChangeAspect="1" noChangeArrowheads="1"/>
          </p:cNvSpPr>
          <p:nvPr/>
        </p:nvSpPr>
        <p:spPr bwMode="auto">
          <a:xfrm>
            <a:off x="5038725" y="2343150"/>
            <a:ext cx="2114550" cy="2171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charset="0"/>
                <a:ea typeface="ＭＳ Ｐゴシック" charset="-128"/>
              </a:defRPr>
            </a:lvl1pPr>
            <a:lvl2pPr marL="742950" indent="-285750">
              <a:spcBef>
                <a:spcPct val="20000"/>
              </a:spcBef>
              <a:buChar char="–"/>
              <a:defRPr sz="2800">
                <a:solidFill>
                  <a:schemeClr val="tx1"/>
                </a:solidFill>
                <a:latin typeface="arial" charset="0"/>
                <a:ea typeface="ＭＳ Ｐゴシック" charset="-128"/>
              </a:defRPr>
            </a:lvl2pPr>
            <a:lvl3pPr marL="1143000" indent="-228600">
              <a:spcBef>
                <a:spcPct val="20000"/>
              </a:spcBef>
              <a:buChar char="•"/>
              <a:defRPr sz="2400">
                <a:solidFill>
                  <a:schemeClr val="tx1"/>
                </a:solidFill>
                <a:latin typeface="arial" charset="0"/>
                <a:ea typeface="ＭＳ Ｐゴシック" charset="-128"/>
              </a:defRPr>
            </a:lvl3pPr>
            <a:lvl4pPr marL="1600200" indent="-228600">
              <a:spcBef>
                <a:spcPct val="20000"/>
              </a:spcBef>
              <a:buChar char="–"/>
              <a:defRPr sz="2000">
                <a:solidFill>
                  <a:schemeClr val="tx1"/>
                </a:solidFill>
                <a:latin typeface="arial" charset="0"/>
                <a:ea typeface="ＭＳ Ｐゴシック" charset="-128"/>
              </a:defRPr>
            </a:lvl4pPr>
            <a:lvl5pPr marL="2057400" indent="-228600">
              <a:spcBef>
                <a:spcPct val="20000"/>
              </a:spcBef>
              <a:buChar char="»"/>
              <a:defRPr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charset="-128"/>
              </a:defRPr>
            </a:lvl9pPr>
          </a:lstStyle>
          <a:p>
            <a:pPr eaLnBrk="1" hangingPunct="1">
              <a:spcBef>
                <a:spcPct val="0"/>
              </a:spcBef>
              <a:buFontTx/>
              <a:buNone/>
            </a:pPr>
            <a:endParaRPr lang="nl-NL" altLang="x-none" sz="1800"/>
          </a:p>
        </p:txBody>
      </p:sp>
      <p:sp>
        <p:nvSpPr>
          <p:cNvPr id="25609" name="AutoShape 11" descr="9k="/>
          <p:cNvSpPr>
            <a:spLocks noChangeAspect="1" noChangeArrowheads="1"/>
          </p:cNvSpPr>
          <p:nvPr/>
        </p:nvSpPr>
        <p:spPr bwMode="auto">
          <a:xfrm>
            <a:off x="5153025" y="2214564"/>
            <a:ext cx="1885950" cy="242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charset="0"/>
                <a:ea typeface="ＭＳ Ｐゴシック" charset="-128"/>
              </a:defRPr>
            </a:lvl1pPr>
            <a:lvl2pPr marL="742950" indent="-285750">
              <a:spcBef>
                <a:spcPct val="20000"/>
              </a:spcBef>
              <a:buChar char="–"/>
              <a:defRPr sz="2800">
                <a:solidFill>
                  <a:schemeClr val="tx1"/>
                </a:solidFill>
                <a:latin typeface="arial" charset="0"/>
                <a:ea typeface="ＭＳ Ｐゴシック" charset="-128"/>
              </a:defRPr>
            </a:lvl2pPr>
            <a:lvl3pPr marL="1143000" indent="-228600">
              <a:spcBef>
                <a:spcPct val="20000"/>
              </a:spcBef>
              <a:buChar char="•"/>
              <a:defRPr sz="2400">
                <a:solidFill>
                  <a:schemeClr val="tx1"/>
                </a:solidFill>
                <a:latin typeface="arial" charset="0"/>
                <a:ea typeface="ＭＳ Ｐゴシック" charset="-128"/>
              </a:defRPr>
            </a:lvl3pPr>
            <a:lvl4pPr marL="1600200" indent="-228600">
              <a:spcBef>
                <a:spcPct val="20000"/>
              </a:spcBef>
              <a:buChar char="–"/>
              <a:defRPr sz="2000">
                <a:solidFill>
                  <a:schemeClr val="tx1"/>
                </a:solidFill>
                <a:latin typeface="arial" charset="0"/>
                <a:ea typeface="ＭＳ Ｐゴシック" charset="-128"/>
              </a:defRPr>
            </a:lvl4pPr>
            <a:lvl5pPr marL="2057400" indent="-228600">
              <a:spcBef>
                <a:spcPct val="20000"/>
              </a:spcBef>
              <a:buChar char="»"/>
              <a:defRPr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charset="-128"/>
              </a:defRPr>
            </a:lvl9pPr>
          </a:lstStyle>
          <a:p>
            <a:pPr eaLnBrk="1" hangingPunct="1">
              <a:spcBef>
                <a:spcPct val="0"/>
              </a:spcBef>
              <a:buFontTx/>
              <a:buNone/>
            </a:pPr>
            <a:endParaRPr lang="nl-NL" altLang="x-none" sz="1800"/>
          </a:p>
        </p:txBody>
      </p:sp>
      <p:sp>
        <p:nvSpPr>
          <p:cNvPr id="25610" name="Text Box 12"/>
          <p:cNvSpPr txBox="1">
            <a:spLocks noChangeArrowheads="1"/>
          </p:cNvSpPr>
          <p:nvPr/>
        </p:nvSpPr>
        <p:spPr bwMode="auto">
          <a:xfrm>
            <a:off x="2286000" y="2133600"/>
            <a:ext cx="838200" cy="369332"/>
          </a:xfrm>
          <a:prstGeom prst="rect">
            <a:avLst/>
          </a:prstGeom>
          <a:noFill/>
          <a:ln w="28575">
            <a:solidFill>
              <a:srgbClr val="FFFF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charset="0"/>
                <a:ea typeface="ＭＳ Ｐゴシック" charset="-128"/>
              </a:defRPr>
            </a:lvl1pPr>
            <a:lvl2pPr marL="742950" indent="-285750">
              <a:defRPr>
                <a:solidFill>
                  <a:schemeClr val="tx1"/>
                </a:solidFill>
                <a:latin typeface="arial" charset="0"/>
                <a:ea typeface="ＭＳ Ｐゴシック" charset="-128"/>
              </a:defRPr>
            </a:lvl2pPr>
            <a:lvl3pPr marL="1143000" indent="-228600">
              <a:defRPr>
                <a:solidFill>
                  <a:schemeClr val="tx1"/>
                </a:solidFill>
                <a:latin typeface="arial" charset="0"/>
                <a:ea typeface="ＭＳ Ｐゴシック" charset="-128"/>
              </a:defRPr>
            </a:lvl3pPr>
            <a:lvl4pPr marL="1600200" indent="-228600">
              <a:defRPr>
                <a:solidFill>
                  <a:schemeClr val="tx1"/>
                </a:solidFill>
                <a:latin typeface="arial" charset="0"/>
                <a:ea typeface="ＭＳ Ｐゴシック" charset="-128"/>
              </a:defRPr>
            </a:lvl4pPr>
            <a:lvl5pPr marL="2057400" indent="-22860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algn="ctr" eaLnBrk="1" hangingPunct="1">
              <a:spcBef>
                <a:spcPct val="50000"/>
              </a:spcBef>
            </a:pPr>
            <a:r>
              <a:rPr lang="en-US" altLang="x-none">
                <a:solidFill>
                  <a:schemeClr val="bg1"/>
                </a:solidFill>
              </a:rPr>
              <a:t>Vorst</a:t>
            </a:r>
          </a:p>
        </p:txBody>
      </p:sp>
      <p:sp>
        <p:nvSpPr>
          <p:cNvPr id="25611" name="Text Box 13"/>
          <p:cNvSpPr txBox="1">
            <a:spLocks noChangeArrowheads="1"/>
          </p:cNvSpPr>
          <p:nvPr/>
        </p:nvSpPr>
        <p:spPr bwMode="auto">
          <a:xfrm>
            <a:off x="1676400" y="2971800"/>
            <a:ext cx="2209800" cy="338138"/>
          </a:xfrm>
          <a:prstGeom prst="rect">
            <a:avLst/>
          </a:prstGeom>
          <a:noFill/>
          <a:ln w="15875">
            <a:solidFill>
              <a:srgbClr val="FFFF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charset="0"/>
                <a:ea typeface="ＭＳ Ｐゴシック" charset="-128"/>
              </a:defRPr>
            </a:lvl1pPr>
            <a:lvl2pPr marL="742950" indent="-285750">
              <a:defRPr>
                <a:solidFill>
                  <a:schemeClr val="tx1"/>
                </a:solidFill>
                <a:latin typeface="arial" charset="0"/>
                <a:ea typeface="ＭＳ Ｐゴシック" charset="-128"/>
              </a:defRPr>
            </a:lvl2pPr>
            <a:lvl3pPr marL="1143000" indent="-228600">
              <a:defRPr>
                <a:solidFill>
                  <a:schemeClr val="tx1"/>
                </a:solidFill>
                <a:latin typeface="arial" charset="0"/>
                <a:ea typeface="ＭＳ Ｐゴシック" charset="-128"/>
              </a:defRPr>
            </a:lvl3pPr>
            <a:lvl4pPr marL="1600200" indent="-228600">
              <a:defRPr>
                <a:solidFill>
                  <a:schemeClr val="tx1"/>
                </a:solidFill>
                <a:latin typeface="arial" charset="0"/>
                <a:ea typeface="ＭＳ Ｐゴシック" charset="-128"/>
              </a:defRPr>
            </a:lvl4pPr>
            <a:lvl5pPr marL="2057400" indent="-22860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algn="ctr" eaLnBrk="1" hangingPunct="1">
              <a:spcBef>
                <a:spcPct val="50000"/>
              </a:spcBef>
            </a:pPr>
            <a:r>
              <a:rPr lang="en-US" altLang="x-none" sz="1600">
                <a:solidFill>
                  <a:schemeClr val="bg1"/>
                </a:solidFill>
              </a:rPr>
              <a:t>aartsbisschoppen</a:t>
            </a:r>
          </a:p>
        </p:txBody>
      </p:sp>
      <p:sp>
        <p:nvSpPr>
          <p:cNvPr id="25612" name="Text Box 14"/>
          <p:cNvSpPr txBox="1">
            <a:spLocks noChangeArrowheads="1"/>
          </p:cNvSpPr>
          <p:nvPr/>
        </p:nvSpPr>
        <p:spPr bwMode="auto">
          <a:xfrm>
            <a:off x="1676400" y="3886201"/>
            <a:ext cx="2209800" cy="346075"/>
          </a:xfrm>
          <a:prstGeom prst="rect">
            <a:avLst/>
          </a:prstGeom>
          <a:noFill/>
          <a:ln w="9525">
            <a:solidFill>
              <a:srgbClr val="FFFF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charset="0"/>
                <a:ea typeface="ＭＳ Ｐゴシック" charset="-128"/>
              </a:defRPr>
            </a:lvl1pPr>
            <a:lvl2pPr marL="742950" indent="-285750">
              <a:defRPr>
                <a:solidFill>
                  <a:schemeClr val="tx1"/>
                </a:solidFill>
                <a:latin typeface="arial" charset="0"/>
                <a:ea typeface="ＭＳ Ｐゴシック" charset="-128"/>
              </a:defRPr>
            </a:lvl2pPr>
            <a:lvl3pPr marL="1143000" indent="-228600">
              <a:defRPr>
                <a:solidFill>
                  <a:schemeClr val="tx1"/>
                </a:solidFill>
                <a:latin typeface="arial" charset="0"/>
                <a:ea typeface="ＭＳ Ｐゴシック" charset="-128"/>
              </a:defRPr>
            </a:lvl3pPr>
            <a:lvl4pPr marL="1600200" indent="-228600">
              <a:defRPr>
                <a:solidFill>
                  <a:schemeClr val="tx1"/>
                </a:solidFill>
                <a:latin typeface="arial" charset="0"/>
                <a:ea typeface="ＭＳ Ｐゴシック" charset="-128"/>
              </a:defRPr>
            </a:lvl4pPr>
            <a:lvl5pPr marL="2057400" indent="-22860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algn="ctr" eaLnBrk="1" hangingPunct="1">
              <a:spcBef>
                <a:spcPct val="50000"/>
              </a:spcBef>
            </a:pPr>
            <a:r>
              <a:rPr lang="en-US" altLang="x-none" sz="1600">
                <a:solidFill>
                  <a:schemeClr val="bg1"/>
                </a:solidFill>
              </a:rPr>
              <a:t>bisschoppen</a:t>
            </a:r>
          </a:p>
        </p:txBody>
      </p:sp>
      <p:sp>
        <p:nvSpPr>
          <p:cNvPr id="25613" name="Text Box 15"/>
          <p:cNvSpPr txBox="1">
            <a:spLocks noChangeArrowheads="1"/>
          </p:cNvSpPr>
          <p:nvPr/>
        </p:nvSpPr>
        <p:spPr bwMode="auto">
          <a:xfrm>
            <a:off x="1676400" y="4724401"/>
            <a:ext cx="2209800" cy="346075"/>
          </a:xfrm>
          <a:prstGeom prst="rect">
            <a:avLst/>
          </a:prstGeom>
          <a:noFill/>
          <a:ln w="9525">
            <a:solidFill>
              <a:srgbClr val="FFFF00"/>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charset="0"/>
                <a:ea typeface="ＭＳ Ｐゴシック" charset="-128"/>
              </a:defRPr>
            </a:lvl1pPr>
            <a:lvl2pPr marL="742950" indent="-285750">
              <a:defRPr>
                <a:solidFill>
                  <a:schemeClr val="tx1"/>
                </a:solidFill>
                <a:latin typeface="arial" charset="0"/>
                <a:ea typeface="ＭＳ Ｐゴシック" charset="-128"/>
              </a:defRPr>
            </a:lvl2pPr>
            <a:lvl3pPr marL="1143000" indent="-228600">
              <a:defRPr>
                <a:solidFill>
                  <a:schemeClr val="tx1"/>
                </a:solidFill>
                <a:latin typeface="arial" charset="0"/>
                <a:ea typeface="ＭＳ Ｐゴシック" charset="-128"/>
              </a:defRPr>
            </a:lvl3pPr>
            <a:lvl4pPr marL="1600200" indent="-228600">
              <a:defRPr>
                <a:solidFill>
                  <a:schemeClr val="tx1"/>
                </a:solidFill>
                <a:latin typeface="arial" charset="0"/>
                <a:ea typeface="ＭＳ Ｐゴシック" charset="-128"/>
              </a:defRPr>
            </a:lvl4pPr>
            <a:lvl5pPr marL="2057400" indent="-22860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algn="ctr" eaLnBrk="1" hangingPunct="1">
              <a:spcBef>
                <a:spcPct val="50000"/>
              </a:spcBef>
            </a:pPr>
            <a:r>
              <a:rPr lang="en-US" altLang="x-none" sz="1600">
                <a:solidFill>
                  <a:schemeClr val="bg1"/>
                </a:solidFill>
              </a:rPr>
              <a:t>priester</a:t>
            </a:r>
          </a:p>
        </p:txBody>
      </p:sp>
      <p:sp>
        <p:nvSpPr>
          <p:cNvPr id="25614" name="Text Box 16"/>
          <p:cNvSpPr txBox="1">
            <a:spLocks noChangeArrowheads="1"/>
          </p:cNvSpPr>
          <p:nvPr/>
        </p:nvSpPr>
        <p:spPr bwMode="auto">
          <a:xfrm>
            <a:off x="1676400" y="5638801"/>
            <a:ext cx="2209800" cy="346075"/>
          </a:xfrm>
          <a:prstGeom prst="rect">
            <a:avLst/>
          </a:prstGeom>
          <a:noFill/>
          <a:ln w="9525" cap="rnd">
            <a:solidFill>
              <a:srgbClr val="FFFF00"/>
            </a:solidFill>
            <a:prstDash val="sysDot"/>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charset="0"/>
                <a:ea typeface="ＭＳ Ｐゴシック" charset="-128"/>
              </a:defRPr>
            </a:lvl1pPr>
            <a:lvl2pPr marL="742950" indent="-285750">
              <a:defRPr>
                <a:solidFill>
                  <a:schemeClr val="tx1"/>
                </a:solidFill>
                <a:latin typeface="arial" charset="0"/>
                <a:ea typeface="ＭＳ Ｐゴシック" charset="-128"/>
              </a:defRPr>
            </a:lvl2pPr>
            <a:lvl3pPr marL="1143000" indent="-228600">
              <a:defRPr>
                <a:solidFill>
                  <a:schemeClr val="tx1"/>
                </a:solidFill>
                <a:latin typeface="arial" charset="0"/>
                <a:ea typeface="ＭＳ Ｐゴシック" charset="-128"/>
              </a:defRPr>
            </a:lvl3pPr>
            <a:lvl4pPr marL="1600200" indent="-228600">
              <a:defRPr>
                <a:solidFill>
                  <a:schemeClr val="tx1"/>
                </a:solidFill>
                <a:latin typeface="arial" charset="0"/>
                <a:ea typeface="ＭＳ Ｐゴシック" charset="-128"/>
              </a:defRPr>
            </a:lvl4pPr>
            <a:lvl5pPr marL="2057400" indent="-22860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algn="ctr" eaLnBrk="1" hangingPunct="1">
              <a:spcBef>
                <a:spcPct val="50000"/>
              </a:spcBef>
            </a:pPr>
            <a:r>
              <a:rPr lang="en-US" altLang="x-none" sz="1600">
                <a:solidFill>
                  <a:schemeClr val="bg1"/>
                </a:solidFill>
              </a:rPr>
              <a:t>gelovigen</a:t>
            </a:r>
          </a:p>
        </p:txBody>
      </p:sp>
      <p:sp>
        <p:nvSpPr>
          <p:cNvPr id="25615" name="Line 17"/>
          <p:cNvSpPr>
            <a:spLocks noChangeShapeType="1"/>
          </p:cNvSpPr>
          <p:nvPr/>
        </p:nvSpPr>
        <p:spPr bwMode="auto">
          <a:xfrm>
            <a:off x="2667000" y="2514600"/>
            <a:ext cx="0" cy="533400"/>
          </a:xfrm>
          <a:prstGeom prst="line">
            <a:avLst/>
          </a:prstGeom>
          <a:noFill/>
          <a:ln w="38100">
            <a:solidFill>
              <a:schemeClr val="bg1"/>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25616" name="Line 18"/>
          <p:cNvSpPr>
            <a:spLocks noChangeShapeType="1"/>
          </p:cNvSpPr>
          <p:nvPr/>
        </p:nvSpPr>
        <p:spPr bwMode="auto">
          <a:xfrm>
            <a:off x="2667000" y="3352800"/>
            <a:ext cx="0" cy="533400"/>
          </a:xfrm>
          <a:prstGeom prst="line">
            <a:avLst/>
          </a:prstGeom>
          <a:noFill/>
          <a:ln w="38100">
            <a:solidFill>
              <a:schemeClr val="bg1"/>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25617" name="Line 19"/>
          <p:cNvSpPr>
            <a:spLocks noChangeShapeType="1"/>
          </p:cNvSpPr>
          <p:nvPr/>
        </p:nvSpPr>
        <p:spPr bwMode="auto">
          <a:xfrm>
            <a:off x="2667000" y="5105400"/>
            <a:ext cx="0" cy="533400"/>
          </a:xfrm>
          <a:prstGeom prst="line">
            <a:avLst/>
          </a:prstGeom>
          <a:noFill/>
          <a:ln w="38100">
            <a:solidFill>
              <a:schemeClr val="bg1"/>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25618" name="Line 20"/>
          <p:cNvSpPr>
            <a:spLocks noChangeShapeType="1"/>
          </p:cNvSpPr>
          <p:nvPr/>
        </p:nvSpPr>
        <p:spPr bwMode="auto">
          <a:xfrm>
            <a:off x="2667000" y="4267200"/>
            <a:ext cx="0" cy="533400"/>
          </a:xfrm>
          <a:prstGeom prst="line">
            <a:avLst/>
          </a:prstGeom>
          <a:noFill/>
          <a:ln w="38100">
            <a:solidFill>
              <a:schemeClr val="bg1"/>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25619" name="Text Box 21"/>
          <p:cNvSpPr txBox="1">
            <a:spLocks noChangeArrowheads="1"/>
          </p:cNvSpPr>
          <p:nvPr/>
        </p:nvSpPr>
        <p:spPr bwMode="auto">
          <a:xfrm rot="-230093">
            <a:off x="4146550" y="1827214"/>
            <a:ext cx="5297488" cy="3140075"/>
          </a:xfrm>
          <a:prstGeom prst="rect">
            <a:avLst/>
          </a:prstGeom>
          <a:noFill/>
          <a:ln w="25400">
            <a:solidFill>
              <a:srgbClr val="FFFF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charset="0"/>
                <a:ea typeface="ＭＳ Ｐゴシック" charset="-128"/>
              </a:defRPr>
            </a:lvl1pPr>
            <a:lvl2pPr marL="742950" indent="-285750">
              <a:spcBef>
                <a:spcPct val="20000"/>
              </a:spcBef>
              <a:buChar char="–"/>
              <a:defRPr sz="2800">
                <a:solidFill>
                  <a:schemeClr val="tx1"/>
                </a:solidFill>
                <a:latin typeface="arial" charset="0"/>
                <a:ea typeface="ＭＳ Ｐゴシック" charset="-128"/>
              </a:defRPr>
            </a:lvl2pPr>
            <a:lvl3pPr marL="1143000" indent="-228600">
              <a:spcBef>
                <a:spcPct val="20000"/>
              </a:spcBef>
              <a:buChar char="•"/>
              <a:defRPr sz="2400">
                <a:solidFill>
                  <a:schemeClr val="tx1"/>
                </a:solidFill>
                <a:latin typeface="arial" charset="0"/>
                <a:ea typeface="ＭＳ Ｐゴシック" charset="-128"/>
              </a:defRPr>
            </a:lvl3pPr>
            <a:lvl4pPr marL="1600200" indent="-228600">
              <a:spcBef>
                <a:spcPct val="20000"/>
              </a:spcBef>
              <a:buChar char="–"/>
              <a:defRPr sz="2000">
                <a:solidFill>
                  <a:schemeClr val="tx1"/>
                </a:solidFill>
                <a:latin typeface="arial" charset="0"/>
                <a:ea typeface="ＭＳ Ｐゴシック" charset="-128"/>
              </a:defRPr>
            </a:lvl4pPr>
            <a:lvl5pPr marL="2057400" indent="-228600">
              <a:spcBef>
                <a:spcPct val="20000"/>
              </a:spcBef>
              <a:buChar char="»"/>
              <a:defRPr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charset="-128"/>
              </a:defRPr>
            </a:lvl9pPr>
          </a:lstStyle>
          <a:p>
            <a:pPr eaLnBrk="1" hangingPunct="1">
              <a:spcBef>
                <a:spcPct val="50000"/>
              </a:spcBef>
              <a:buFontTx/>
              <a:buNone/>
            </a:pPr>
            <a:r>
              <a:rPr lang="en-US" altLang="x-none" sz="1800">
                <a:solidFill>
                  <a:schemeClr val="bg1"/>
                </a:solidFill>
              </a:rPr>
              <a:t>Begin 16e eeuw werden misstanden in de kerk aan de kaak gesteld. Omdat in eerste instantie niet geluisterd werd kwam het tot een scheiding: de Lutherse kerk</a:t>
            </a:r>
          </a:p>
          <a:p>
            <a:pPr eaLnBrk="1" hangingPunct="1">
              <a:spcBef>
                <a:spcPct val="50000"/>
              </a:spcBef>
              <a:buFontTx/>
              <a:buNone/>
            </a:pPr>
            <a:r>
              <a:rPr lang="en-US" altLang="x-none" sz="1800">
                <a:solidFill>
                  <a:schemeClr val="bg1"/>
                </a:solidFill>
              </a:rPr>
              <a:t>In Engeland onttrok de koning zich ook aan het pauselijk gezag en stichtte de anglicaanse kerk, met hemzelf aan het hoofd</a:t>
            </a:r>
          </a:p>
          <a:p>
            <a:pPr eaLnBrk="1" hangingPunct="1">
              <a:spcBef>
                <a:spcPct val="50000"/>
              </a:spcBef>
              <a:buFontTx/>
              <a:buNone/>
            </a:pPr>
            <a:r>
              <a:rPr lang="en-US" altLang="x-none" sz="1800">
                <a:solidFill>
                  <a:schemeClr val="bg1"/>
                </a:solidFill>
              </a:rPr>
              <a:t>Vorsten in Duitsland en koningen van Denemarken en Zweden organiseerden de kerk in hun land naar Luther</a:t>
            </a:r>
            <a:r>
              <a:rPr lang="en-US" altLang="nl-NL" sz="1800">
                <a:solidFill>
                  <a:schemeClr val="bg1"/>
                </a:solidFill>
              </a:rPr>
              <a:t>’</a:t>
            </a:r>
            <a:r>
              <a:rPr lang="en-US" altLang="x-none" sz="1800">
                <a:solidFill>
                  <a:schemeClr val="bg1"/>
                </a:solidFill>
              </a:rPr>
              <a:t>s model.</a:t>
            </a:r>
          </a:p>
        </p:txBody>
      </p:sp>
    </p:spTree>
    <p:extLst>
      <p:ext uri="{BB962C8B-B14F-4D97-AF65-F5344CB8AC3E}">
        <p14:creationId xmlns:p14="http://schemas.microsoft.com/office/powerpoint/2010/main" val="19737943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lumMod val="65000"/>
            <a:lumOff val="35000"/>
          </a:schemeClr>
        </a:solidFill>
        <a:effectLst/>
      </p:bgPr>
    </p:bg>
    <p:spTree>
      <p:nvGrpSpPr>
        <p:cNvPr id="1" name=""/>
        <p:cNvGrpSpPr/>
        <p:nvPr/>
      </p:nvGrpSpPr>
      <p:grpSpPr>
        <a:xfrm>
          <a:off x="0" y="0"/>
          <a:ext cx="0" cy="0"/>
          <a:chOff x="0" y="0"/>
          <a:chExt cx="0" cy="0"/>
        </a:xfrm>
      </p:grpSpPr>
      <p:sp>
        <p:nvSpPr>
          <p:cNvPr id="26626" name="Rectangle 2"/>
          <p:cNvSpPr>
            <a:spLocks noChangeArrowheads="1"/>
          </p:cNvSpPr>
          <p:nvPr/>
        </p:nvSpPr>
        <p:spPr bwMode="auto">
          <a:xfrm>
            <a:off x="5943600" y="6629400"/>
            <a:ext cx="47244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ea typeface="ＭＳ Ｐゴシック" charset="-128"/>
              </a:defRPr>
            </a:lvl1pPr>
            <a:lvl2pPr marL="742950" indent="-285750">
              <a:defRPr>
                <a:solidFill>
                  <a:schemeClr val="tx1"/>
                </a:solidFill>
                <a:latin typeface="arial" charset="0"/>
                <a:ea typeface="ＭＳ Ｐゴシック" charset="-128"/>
              </a:defRPr>
            </a:lvl2pPr>
            <a:lvl3pPr marL="1143000" indent="-228600">
              <a:defRPr>
                <a:solidFill>
                  <a:schemeClr val="tx1"/>
                </a:solidFill>
                <a:latin typeface="arial" charset="0"/>
                <a:ea typeface="ＭＳ Ｐゴシック" charset="-128"/>
              </a:defRPr>
            </a:lvl3pPr>
            <a:lvl4pPr marL="1600200" indent="-228600">
              <a:defRPr>
                <a:solidFill>
                  <a:schemeClr val="tx1"/>
                </a:solidFill>
                <a:latin typeface="arial" charset="0"/>
                <a:ea typeface="ＭＳ Ｐゴシック" charset="-128"/>
              </a:defRPr>
            </a:lvl4pPr>
            <a:lvl5pPr marL="2057400" indent="-22860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algn="ctr" eaLnBrk="1" hangingPunct="1">
              <a:lnSpc>
                <a:spcPct val="80000"/>
              </a:lnSpc>
              <a:spcBef>
                <a:spcPct val="20000"/>
              </a:spcBef>
            </a:pPr>
            <a:r>
              <a:rPr lang="en-US" altLang="x-none" sz="1000"/>
              <a:t>Republiek in een tijd van vorsten	  		</a:t>
            </a:r>
          </a:p>
        </p:txBody>
      </p:sp>
      <p:sp>
        <p:nvSpPr>
          <p:cNvPr id="26627" name="Text Box 3"/>
          <p:cNvSpPr txBox="1">
            <a:spLocks noChangeArrowheads="1"/>
          </p:cNvSpPr>
          <p:nvPr/>
        </p:nvSpPr>
        <p:spPr bwMode="auto">
          <a:xfrm>
            <a:off x="1524000" y="0"/>
            <a:ext cx="9144000" cy="457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charset="-128"/>
              </a:defRPr>
            </a:lvl1pPr>
            <a:lvl2pPr marL="742950" indent="-285750">
              <a:defRPr>
                <a:solidFill>
                  <a:schemeClr val="tx1"/>
                </a:solidFill>
                <a:latin typeface="arial" charset="0"/>
                <a:ea typeface="ＭＳ Ｐゴシック" charset="-128"/>
              </a:defRPr>
            </a:lvl2pPr>
            <a:lvl3pPr marL="1143000" indent="-228600">
              <a:defRPr>
                <a:solidFill>
                  <a:schemeClr val="tx1"/>
                </a:solidFill>
                <a:latin typeface="arial" charset="0"/>
                <a:ea typeface="ＭＳ Ｐゴシック" charset="-128"/>
              </a:defRPr>
            </a:lvl3pPr>
            <a:lvl4pPr marL="1600200" indent="-228600">
              <a:defRPr>
                <a:solidFill>
                  <a:schemeClr val="tx1"/>
                </a:solidFill>
                <a:latin typeface="arial" charset="0"/>
                <a:ea typeface="ＭＳ Ｐゴシック" charset="-128"/>
              </a:defRPr>
            </a:lvl4pPr>
            <a:lvl5pPr marL="2057400" indent="-22860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spcBef>
                <a:spcPct val="50000"/>
              </a:spcBef>
            </a:pPr>
            <a:r>
              <a:rPr lang="en-US" altLang="x-none" sz="2400" b="1">
                <a:latin typeface="Bradley Hand ITC" charset="0"/>
              </a:rPr>
              <a:t>Sola fide: de protestantse kerk</a:t>
            </a:r>
          </a:p>
        </p:txBody>
      </p:sp>
      <p:sp>
        <p:nvSpPr>
          <p:cNvPr id="26628" name="Rectangle 4"/>
          <p:cNvSpPr>
            <a:spLocks noChangeArrowheads="1"/>
          </p:cNvSpPr>
          <p:nvPr/>
        </p:nvSpPr>
        <p:spPr bwMode="auto">
          <a:xfrm>
            <a:off x="1524001" y="3282488"/>
            <a:ext cx="76985" cy="2930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38088" tIns="7935" rIns="38088" bIns="7935" anchor="ctr">
            <a:spAutoFit/>
          </a:bodyPr>
          <a:lstStyle>
            <a:lvl1pPr>
              <a:defRPr>
                <a:solidFill>
                  <a:schemeClr val="tx1"/>
                </a:solidFill>
                <a:latin typeface="arial" charset="0"/>
                <a:ea typeface="ＭＳ Ｐゴシック" charset="-128"/>
              </a:defRPr>
            </a:lvl1pPr>
            <a:lvl2pPr marL="742950" indent="-285750">
              <a:defRPr>
                <a:solidFill>
                  <a:schemeClr val="tx1"/>
                </a:solidFill>
                <a:latin typeface="arial" charset="0"/>
                <a:ea typeface="ＭＳ Ｐゴシック" charset="-128"/>
              </a:defRPr>
            </a:lvl2pPr>
            <a:lvl3pPr marL="1143000" indent="-228600">
              <a:defRPr>
                <a:solidFill>
                  <a:schemeClr val="tx1"/>
                </a:solidFill>
                <a:latin typeface="arial" charset="0"/>
                <a:ea typeface="ＭＳ Ｐゴシック" charset="-128"/>
              </a:defRPr>
            </a:lvl3pPr>
            <a:lvl4pPr marL="1600200" indent="-228600">
              <a:defRPr>
                <a:solidFill>
                  <a:schemeClr val="tx1"/>
                </a:solidFill>
                <a:latin typeface="arial" charset="0"/>
                <a:ea typeface="ＭＳ Ｐゴシック" charset="-128"/>
              </a:defRPr>
            </a:lvl4pPr>
            <a:lvl5pPr marL="2057400" indent="-22860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endParaRPr lang="nl-NL" altLang="x-none"/>
          </a:p>
        </p:txBody>
      </p:sp>
      <p:sp>
        <p:nvSpPr>
          <p:cNvPr id="26629" name="Rectangle 5"/>
          <p:cNvSpPr>
            <a:spLocks noChangeArrowheads="1"/>
          </p:cNvSpPr>
          <p:nvPr/>
        </p:nvSpPr>
        <p:spPr bwMode="auto">
          <a:xfrm>
            <a:off x="1524001" y="3282488"/>
            <a:ext cx="76985" cy="2930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38088" tIns="7935" rIns="38088" bIns="7935" anchor="ctr">
            <a:spAutoFit/>
          </a:bodyPr>
          <a:lstStyle>
            <a:lvl1pPr>
              <a:defRPr>
                <a:solidFill>
                  <a:schemeClr val="tx1"/>
                </a:solidFill>
                <a:latin typeface="arial" charset="0"/>
                <a:ea typeface="ＭＳ Ｐゴシック" charset="-128"/>
              </a:defRPr>
            </a:lvl1pPr>
            <a:lvl2pPr marL="742950" indent="-285750">
              <a:defRPr>
                <a:solidFill>
                  <a:schemeClr val="tx1"/>
                </a:solidFill>
                <a:latin typeface="arial" charset="0"/>
                <a:ea typeface="ＭＳ Ｐゴシック" charset="-128"/>
              </a:defRPr>
            </a:lvl2pPr>
            <a:lvl3pPr marL="1143000" indent="-228600">
              <a:defRPr>
                <a:solidFill>
                  <a:schemeClr val="tx1"/>
                </a:solidFill>
                <a:latin typeface="arial" charset="0"/>
                <a:ea typeface="ＭＳ Ｐゴシック" charset="-128"/>
              </a:defRPr>
            </a:lvl3pPr>
            <a:lvl4pPr marL="1600200" indent="-228600">
              <a:defRPr>
                <a:solidFill>
                  <a:schemeClr val="tx1"/>
                </a:solidFill>
                <a:latin typeface="arial" charset="0"/>
                <a:ea typeface="ＭＳ Ｐゴシック" charset="-128"/>
              </a:defRPr>
            </a:lvl4pPr>
            <a:lvl5pPr marL="2057400" indent="-22860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endParaRPr lang="nl-NL" altLang="x-none"/>
          </a:p>
        </p:txBody>
      </p:sp>
      <p:sp>
        <p:nvSpPr>
          <p:cNvPr id="26630" name="Text Box 6"/>
          <p:cNvSpPr txBox="1">
            <a:spLocks noChangeArrowheads="1"/>
          </p:cNvSpPr>
          <p:nvPr/>
        </p:nvSpPr>
        <p:spPr bwMode="auto">
          <a:xfrm rot="-230093">
            <a:off x="1762126" y="719139"/>
            <a:ext cx="6469063" cy="1354137"/>
          </a:xfrm>
          <a:prstGeom prst="rect">
            <a:avLst/>
          </a:prstGeom>
          <a:noFill/>
          <a:ln w="25400">
            <a:solidFill>
              <a:srgbClr val="FFFF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charset="0"/>
                <a:ea typeface="ＭＳ Ｐゴシック" charset="-128"/>
              </a:defRPr>
            </a:lvl1pPr>
            <a:lvl2pPr marL="742950" indent="-285750">
              <a:defRPr>
                <a:solidFill>
                  <a:schemeClr val="tx1"/>
                </a:solidFill>
                <a:latin typeface="arial" charset="0"/>
                <a:ea typeface="ＭＳ Ｐゴシック" charset="-128"/>
              </a:defRPr>
            </a:lvl2pPr>
            <a:lvl3pPr marL="1143000" indent="-228600">
              <a:defRPr>
                <a:solidFill>
                  <a:schemeClr val="tx1"/>
                </a:solidFill>
                <a:latin typeface="arial" charset="0"/>
                <a:ea typeface="ＭＳ Ｐゴシック" charset="-128"/>
              </a:defRPr>
            </a:lvl3pPr>
            <a:lvl4pPr marL="1600200" indent="-228600">
              <a:defRPr>
                <a:solidFill>
                  <a:schemeClr val="tx1"/>
                </a:solidFill>
                <a:latin typeface="arial" charset="0"/>
                <a:ea typeface="ＭＳ Ｐゴシック" charset="-128"/>
              </a:defRPr>
            </a:lvl4pPr>
            <a:lvl5pPr marL="2057400" indent="-22860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spcBef>
                <a:spcPct val="50000"/>
              </a:spcBef>
            </a:pPr>
            <a:r>
              <a:rPr lang="en-US" altLang="x-none">
                <a:solidFill>
                  <a:schemeClr val="bg1"/>
                </a:solidFill>
              </a:rPr>
              <a:t>Alleen door het geloof kun je verlossing bereiken. </a:t>
            </a:r>
          </a:p>
          <a:p>
            <a:pPr eaLnBrk="1" hangingPunct="1">
              <a:spcBef>
                <a:spcPct val="50000"/>
              </a:spcBef>
            </a:pPr>
            <a:r>
              <a:rPr lang="en-US" altLang="x-none">
                <a:solidFill>
                  <a:schemeClr val="bg1"/>
                </a:solidFill>
              </a:rPr>
              <a:t>Wat verder echt anders is: van onderop wordt de leiding aangesteld. Ook interessant: een slecht heerser mag worden afgezet. Daar hadden ze wat aan in Nederland</a:t>
            </a:r>
          </a:p>
        </p:txBody>
      </p:sp>
      <p:sp>
        <p:nvSpPr>
          <p:cNvPr id="26631" name="Line 7">
            <a:hlinkClick r:id="rId2" action="ppaction://hlinksldjump"/>
          </p:cNvPr>
          <p:cNvSpPr>
            <a:spLocks noChangeShapeType="1"/>
          </p:cNvSpPr>
          <p:nvPr/>
        </p:nvSpPr>
        <p:spPr bwMode="auto">
          <a:xfrm flipH="1">
            <a:off x="4572000" y="6400800"/>
            <a:ext cx="685800" cy="0"/>
          </a:xfrm>
          <a:prstGeom prst="line">
            <a:avLst/>
          </a:prstGeom>
          <a:noFill/>
          <a:ln w="889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26632" name="AutoShape 8" descr="Z"/>
          <p:cNvSpPr>
            <a:spLocks noChangeAspect="1" noChangeArrowheads="1"/>
          </p:cNvSpPr>
          <p:nvPr/>
        </p:nvSpPr>
        <p:spPr bwMode="auto">
          <a:xfrm>
            <a:off x="5038725" y="2343150"/>
            <a:ext cx="2114550" cy="2171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charset="0"/>
                <a:ea typeface="ＭＳ Ｐゴシック" charset="-128"/>
              </a:defRPr>
            </a:lvl1pPr>
            <a:lvl2pPr marL="742950" indent="-285750">
              <a:spcBef>
                <a:spcPct val="20000"/>
              </a:spcBef>
              <a:buChar char="–"/>
              <a:defRPr sz="2800">
                <a:solidFill>
                  <a:schemeClr val="tx1"/>
                </a:solidFill>
                <a:latin typeface="arial" charset="0"/>
                <a:ea typeface="ＭＳ Ｐゴシック" charset="-128"/>
              </a:defRPr>
            </a:lvl2pPr>
            <a:lvl3pPr marL="1143000" indent="-228600">
              <a:spcBef>
                <a:spcPct val="20000"/>
              </a:spcBef>
              <a:buChar char="•"/>
              <a:defRPr sz="2400">
                <a:solidFill>
                  <a:schemeClr val="tx1"/>
                </a:solidFill>
                <a:latin typeface="arial" charset="0"/>
                <a:ea typeface="ＭＳ Ｐゴシック" charset="-128"/>
              </a:defRPr>
            </a:lvl3pPr>
            <a:lvl4pPr marL="1600200" indent="-228600">
              <a:spcBef>
                <a:spcPct val="20000"/>
              </a:spcBef>
              <a:buChar char="–"/>
              <a:defRPr sz="2000">
                <a:solidFill>
                  <a:schemeClr val="tx1"/>
                </a:solidFill>
                <a:latin typeface="arial" charset="0"/>
                <a:ea typeface="ＭＳ Ｐゴシック" charset="-128"/>
              </a:defRPr>
            </a:lvl4pPr>
            <a:lvl5pPr marL="2057400" indent="-228600">
              <a:spcBef>
                <a:spcPct val="20000"/>
              </a:spcBef>
              <a:buChar char="»"/>
              <a:defRPr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charset="-128"/>
              </a:defRPr>
            </a:lvl9pPr>
          </a:lstStyle>
          <a:p>
            <a:pPr eaLnBrk="1" hangingPunct="1">
              <a:spcBef>
                <a:spcPct val="0"/>
              </a:spcBef>
              <a:buFontTx/>
              <a:buNone/>
            </a:pPr>
            <a:endParaRPr lang="nl-NL" altLang="x-none" sz="1800"/>
          </a:p>
        </p:txBody>
      </p:sp>
      <p:sp>
        <p:nvSpPr>
          <p:cNvPr id="26633" name="AutoShape 9" descr="9k="/>
          <p:cNvSpPr>
            <a:spLocks noChangeAspect="1" noChangeArrowheads="1"/>
          </p:cNvSpPr>
          <p:nvPr/>
        </p:nvSpPr>
        <p:spPr bwMode="auto">
          <a:xfrm>
            <a:off x="5153025" y="2214564"/>
            <a:ext cx="1885950" cy="242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charset="0"/>
                <a:ea typeface="ＭＳ Ｐゴシック" charset="-128"/>
              </a:defRPr>
            </a:lvl1pPr>
            <a:lvl2pPr marL="742950" indent="-285750">
              <a:spcBef>
                <a:spcPct val="20000"/>
              </a:spcBef>
              <a:buChar char="–"/>
              <a:defRPr sz="2800">
                <a:solidFill>
                  <a:schemeClr val="tx1"/>
                </a:solidFill>
                <a:latin typeface="arial" charset="0"/>
                <a:ea typeface="ＭＳ Ｐゴシック" charset="-128"/>
              </a:defRPr>
            </a:lvl2pPr>
            <a:lvl3pPr marL="1143000" indent="-228600">
              <a:spcBef>
                <a:spcPct val="20000"/>
              </a:spcBef>
              <a:buChar char="•"/>
              <a:defRPr sz="2400">
                <a:solidFill>
                  <a:schemeClr val="tx1"/>
                </a:solidFill>
                <a:latin typeface="arial" charset="0"/>
                <a:ea typeface="ＭＳ Ｐゴシック" charset="-128"/>
              </a:defRPr>
            </a:lvl3pPr>
            <a:lvl4pPr marL="1600200" indent="-228600">
              <a:spcBef>
                <a:spcPct val="20000"/>
              </a:spcBef>
              <a:buChar char="–"/>
              <a:defRPr sz="2000">
                <a:solidFill>
                  <a:schemeClr val="tx1"/>
                </a:solidFill>
                <a:latin typeface="arial" charset="0"/>
                <a:ea typeface="ＭＳ Ｐゴシック" charset="-128"/>
              </a:defRPr>
            </a:lvl4pPr>
            <a:lvl5pPr marL="2057400" indent="-228600">
              <a:spcBef>
                <a:spcPct val="20000"/>
              </a:spcBef>
              <a:buChar char="»"/>
              <a:defRPr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charset="-128"/>
              </a:defRPr>
            </a:lvl9pPr>
          </a:lstStyle>
          <a:p>
            <a:pPr eaLnBrk="1" hangingPunct="1">
              <a:spcBef>
                <a:spcPct val="0"/>
              </a:spcBef>
              <a:buFontTx/>
              <a:buNone/>
            </a:pPr>
            <a:endParaRPr lang="nl-NL" altLang="x-none" sz="1800"/>
          </a:p>
        </p:txBody>
      </p:sp>
      <p:sp>
        <p:nvSpPr>
          <p:cNvPr id="26634" name="Text Box 11"/>
          <p:cNvSpPr txBox="1">
            <a:spLocks noChangeArrowheads="1"/>
          </p:cNvSpPr>
          <p:nvPr/>
        </p:nvSpPr>
        <p:spPr bwMode="auto">
          <a:xfrm>
            <a:off x="1752600" y="2590800"/>
            <a:ext cx="2209800" cy="338554"/>
          </a:xfrm>
          <a:prstGeom prst="rect">
            <a:avLst/>
          </a:prstGeom>
          <a:noFill/>
          <a:ln w="15875">
            <a:solidFill>
              <a:srgbClr val="FFFF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charset="0"/>
                <a:ea typeface="ＭＳ Ｐゴシック" charset="-128"/>
              </a:defRPr>
            </a:lvl1pPr>
            <a:lvl2pPr marL="742950" indent="-285750">
              <a:defRPr>
                <a:solidFill>
                  <a:schemeClr val="tx1"/>
                </a:solidFill>
                <a:latin typeface="arial" charset="0"/>
                <a:ea typeface="ＭＳ Ｐゴシック" charset="-128"/>
              </a:defRPr>
            </a:lvl2pPr>
            <a:lvl3pPr marL="1143000" indent="-228600">
              <a:defRPr>
                <a:solidFill>
                  <a:schemeClr val="tx1"/>
                </a:solidFill>
                <a:latin typeface="arial" charset="0"/>
                <a:ea typeface="ＭＳ Ｐゴシック" charset="-128"/>
              </a:defRPr>
            </a:lvl3pPr>
            <a:lvl4pPr marL="1600200" indent="-228600">
              <a:defRPr>
                <a:solidFill>
                  <a:schemeClr val="tx1"/>
                </a:solidFill>
                <a:latin typeface="arial" charset="0"/>
                <a:ea typeface="ＭＳ Ｐゴシック" charset="-128"/>
              </a:defRPr>
            </a:lvl4pPr>
            <a:lvl5pPr marL="2057400" indent="-22860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algn="ctr" eaLnBrk="1" hangingPunct="1">
              <a:spcBef>
                <a:spcPct val="50000"/>
              </a:spcBef>
            </a:pPr>
            <a:r>
              <a:rPr lang="en-US" altLang="x-none" sz="1600">
                <a:solidFill>
                  <a:schemeClr val="bg1"/>
                </a:solidFill>
              </a:rPr>
              <a:t>synode</a:t>
            </a:r>
          </a:p>
        </p:txBody>
      </p:sp>
      <p:sp>
        <p:nvSpPr>
          <p:cNvPr id="26635" name="Text Box 12"/>
          <p:cNvSpPr txBox="1">
            <a:spLocks noChangeArrowheads="1"/>
          </p:cNvSpPr>
          <p:nvPr/>
        </p:nvSpPr>
        <p:spPr bwMode="auto">
          <a:xfrm>
            <a:off x="1676400" y="3581401"/>
            <a:ext cx="2209800" cy="346075"/>
          </a:xfrm>
          <a:prstGeom prst="rect">
            <a:avLst/>
          </a:prstGeom>
          <a:noFill/>
          <a:ln w="9525">
            <a:solidFill>
              <a:srgbClr val="FFFF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charset="0"/>
                <a:ea typeface="ＭＳ Ｐゴシック" charset="-128"/>
              </a:defRPr>
            </a:lvl1pPr>
            <a:lvl2pPr marL="742950" indent="-285750">
              <a:defRPr>
                <a:solidFill>
                  <a:schemeClr val="tx1"/>
                </a:solidFill>
                <a:latin typeface="arial" charset="0"/>
                <a:ea typeface="ＭＳ Ｐゴシック" charset="-128"/>
              </a:defRPr>
            </a:lvl2pPr>
            <a:lvl3pPr marL="1143000" indent="-228600">
              <a:defRPr>
                <a:solidFill>
                  <a:schemeClr val="tx1"/>
                </a:solidFill>
                <a:latin typeface="arial" charset="0"/>
                <a:ea typeface="ＭＳ Ｐゴシック" charset="-128"/>
              </a:defRPr>
            </a:lvl3pPr>
            <a:lvl4pPr marL="1600200" indent="-228600">
              <a:defRPr>
                <a:solidFill>
                  <a:schemeClr val="tx1"/>
                </a:solidFill>
                <a:latin typeface="arial" charset="0"/>
                <a:ea typeface="ＭＳ Ｐゴシック" charset="-128"/>
              </a:defRPr>
            </a:lvl4pPr>
            <a:lvl5pPr marL="2057400" indent="-22860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algn="ctr" eaLnBrk="1" hangingPunct="1">
              <a:spcBef>
                <a:spcPct val="50000"/>
              </a:spcBef>
            </a:pPr>
            <a:r>
              <a:rPr lang="en-US" altLang="x-none" sz="1600" b="1">
                <a:solidFill>
                  <a:schemeClr val="bg1"/>
                </a:solidFill>
              </a:rPr>
              <a:t>dominee</a:t>
            </a:r>
          </a:p>
        </p:txBody>
      </p:sp>
      <p:sp>
        <p:nvSpPr>
          <p:cNvPr id="26636" name="Text Box 13"/>
          <p:cNvSpPr txBox="1">
            <a:spLocks noChangeArrowheads="1"/>
          </p:cNvSpPr>
          <p:nvPr/>
        </p:nvSpPr>
        <p:spPr bwMode="auto">
          <a:xfrm>
            <a:off x="1676400" y="4495801"/>
            <a:ext cx="2209800" cy="346075"/>
          </a:xfrm>
          <a:prstGeom prst="rect">
            <a:avLst/>
          </a:prstGeom>
          <a:noFill/>
          <a:ln w="9525">
            <a:solidFill>
              <a:srgbClr val="FFFF00"/>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charset="0"/>
                <a:ea typeface="ＭＳ Ｐゴシック" charset="-128"/>
              </a:defRPr>
            </a:lvl1pPr>
            <a:lvl2pPr marL="742950" indent="-285750">
              <a:defRPr>
                <a:solidFill>
                  <a:schemeClr val="tx1"/>
                </a:solidFill>
                <a:latin typeface="arial" charset="0"/>
                <a:ea typeface="ＭＳ Ｐゴシック" charset="-128"/>
              </a:defRPr>
            </a:lvl2pPr>
            <a:lvl3pPr marL="1143000" indent="-228600">
              <a:defRPr>
                <a:solidFill>
                  <a:schemeClr val="tx1"/>
                </a:solidFill>
                <a:latin typeface="arial" charset="0"/>
                <a:ea typeface="ＭＳ Ｐゴシック" charset="-128"/>
              </a:defRPr>
            </a:lvl3pPr>
            <a:lvl4pPr marL="1600200" indent="-228600">
              <a:defRPr>
                <a:solidFill>
                  <a:schemeClr val="tx1"/>
                </a:solidFill>
                <a:latin typeface="arial" charset="0"/>
                <a:ea typeface="ＭＳ Ｐゴシック" charset="-128"/>
              </a:defRPr>
            </a:lvl4pPr>
            <a:lvl5pPr marL="2057400" indent="-22860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algn="ctr" eaLnBrk="1" hangingPunct="1">
              <a:spcBef>
                <a:spcPct val="50000"/>
              </a:spcBef>
            </a:pPr>
            <a:r>
              <a:rPr lang="en-US" altLang="x-none" sz="1600">
                <a:solidFill>
                  <a:schemeClr val="bg1"/>
                </a:solidFill>
              </a:rPr>
              <a:t>ouderlingen</a:t>
            </a:r>
          </a:p>
        </p:txBody>
      </p:sp>
      <p:sp>
        <p:nvSpPr>
          <p:cNvPr id="26637" name="Text Box 14"/>
          <p:cNvSpPr txBox="1">
            <a:spLocks noChangeArrowheads="1"/>
          </p:cNvSpPr>
          <p:nvPr/>
        </p:nvSpPr>
        <p:spPr bwMode="auto">
          <a:xfrm>
            <a:off x="1676400" y="5638801"/>
            <a:ext cx="2209800" cy="346075"/>
          </a:xfrm>
          <a:prstGeom prst="rect">
            <a:avLst/>
          </a:prstGeom>
          <a:noFill/>
          <a:ln w="9525" cap="rnd">
            <a:solidFill>
              <a:srgbClr val="FFFF00"/>
            </a:solidFill>
            <a:prstDash val="sysDot"/>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charset="0"/>
                <a:ea typeface="ＭＳ Ｐゴシック" charset="-128"/>
              </a:defRPr>
            </a:lvl1pPr>
            <a:lvl2pPr marL="742950" indent="-285750">
              <a:defRPr>
                <a:solidFill>
                  <a:schemeClr val="tx1"/>
                </a:solidFill>
                <a:latin typeface="arial" charset="0"/>
                <a:ea typeface="ＭＳ Ｐゴシック" charset="-128"/>
              </a:defRPr>
            </a:lvl2pPr>
            <a:lvl3pPr marL="1143000" indent="-228600">
              <a:defRPr>
                <a:solidFill>
                  <a:schemeClr val="tx1"/>
                </a:solidFill>
                <a:latin typeface="arial" charset="0"/>
                <a:ea typeface="ＭＳ Ｐゴシック" charset="-128"/>
              </a:defRPr>
            </a:lvl3pPr>
            <a:lvl4pPr marL="1600200" indent="-228600">
              <a:defRPr>
                <a:solidFill>
                  <a:schemeClr val="tx1"/>
                </a:solidFill>
                <a:latin typeface="arial" charset="0"/>
                <a:ea typeface="ＭＳ Ｐゴシック" charset="-128"/>
              </a:defRPr>
            </a:lvl4pPr>
            <a:lvl5pPr marL="2057400" indent="-22860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algn="ctr" eaLnBrk="1" hangingPunct="1">
              <a:spcBef>
                <a:spcPct val="50000"/>
              </a:spcBef>
            </a:pPr>
            <a:r>
              <a:rPr lang="en-US" altLang="x-none" sz="1600">
                <a:solidFill>
                  <a:schemeClr val="bg1"/>
                </a:solidFill>
              </a:rPr>
              <a:t>gelovigen</a:t>
            </a:r>
          </a:p>
        </p:txBody>
      </p:sp>
      <p:sp>
        <p:nvSpPr>
          <p:cNvPr id="26638" name="Line 15"/>
          <p:cNvSpPr>
            <a:spLocks noChangeShapeType="1"/>
          </p:cNvSpPr>
          <p:nvPr/>
        </p:nvSpPr>
        <p:spPr bwMode="auto">
          <a:xfrm flipV="1">
            <a:off x="2667000" y="2971800"/>
            <a:ext cx="0" cy="609600"/>
          </a:xfrm>
          <a:prstGeom prst="line">
            <a:avLst/>
          </a:prstGeom>
          <a:noFill/>
          <a:ln w="38100">
            <a:solidFill>
              <a:schemeClr val="bg1"/>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26639" name="Line 16"/>
          <p:cNvSpPr>
            <a:spLocks noChangeShapeType="1"/>
          </p:cNvSpPr>
          <p:nvPr/>
        </p:nvSpPr>
        <p:spPr bwMode="auto">
          <a:xfrm flipV="1">
            <a:off x="2667000" y="3962400"/>
            <a:ext cx="0" cy="533400"/>
          </a:xfrm>
          <a:prstGeom prst="line">
            <a:avLst/>
          </a:prstGeom>
          <a:noFill/>
          <a:ln w="38100">
            <a:solidFill>
              <a:schemeClr val="bg1"/>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26640" name="Line 18"/>
          <p:cNvSpPr>
            <a:spLocks noChangeShapeType="1"/>
          </p:cNvSpPr>
          <p:nvPr/>
        </p:nvSpPr>
        <p:spPr bwMode="auto">
          <a:xfrm flipV="1">
            <a:off x="2667000" y="4876800"/>
            <a:ext cx="0" cy="762000"/>
          </a:xfrm>
          <a:prstGeom prst="line">
            <a:avLst/>
          </a:prstGeom>
          <a:noFill/>
          <a:ln w="38100">
            <a:solidFill>
              <a:schemeClr val="bg1"/>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26641" name="Text Box 19"/>
          <p:cNvSpPr txBox="1">
            <a:spLocks noChangeArrowheads="1"/>
          </p:cNvSpPr>
          <p:nvPr/>
        </p:nvSpPr>
        <p:spPr bwMode="auto">
          <a:xfrm rot="-230093">
            <a:off x="4191000" y="2286001"/>
            <a:ext cx="5297488" cy="3001963"/>
          </a:xfrm>
          <a:prstGeom prst="rect">
            <a:avLst/>
          </a:prstGeom>
          <a:noFill/>
          <a:ln w="25400">
            <a:solidFill>
              <a:srgbClr val="FFFF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charset="0"/>
                <a:ea typeface="ＭＳ Ｐゴシック" charset="-128"/>
              </a:defRPr>
            </a:lvl1pPr>
            <a:lvl2pPr marL="742950" indent="-285750">
              <a:spcBef>
                <a:spcPct val="20000"/>
              </a:spcBef>
              <a:buChar char="–"/>
              <a:defRPr sz="2800">
                <a:solidFill>
                  <a:schemeClr val="tx1"/>
                </a:solidFill>
                <a:latin typeface="arial" charset="0"/>
                <a:ea typeface="ＭＳ Ｐゴシック" charset="-128"/>
              </a:defRPr>
            </a:lvl2pPr>
            <a:lvl3pPr marL="1143000" indent="-228600">
              <a:spcBef>
                <a:spcPct val="20000"/>
              </a:spcBef>
              <a:buChar char="•"/>
              <a:defRPr sz="2400">
                <a:solidFill>
                  <a:schemeClr val="tx1"/>
                </a:solidFill>
                <a:latin typeface="arial" charset="0"/>
                <a:ea typeface="ＭＳ Ｐゴシック" charset="-128"/>
              </a:defRPr>
            </a:lvl3pPr>
            <a:lvl4pPr marL="1600200" indent="-228600">
              <a:spcBef>
                <a:spcPct val="20000"/>
              </a:spcBef>
              <a:buChar char="–"/>
              <a:defRPr sz="2000">
                <a:solidFill>
                  <a:schemeClr val="tx1"/>
                </a:solidFill>
                <a:latin typeface="arial" charset="0"/>
                <a:ea typeface="ＭＳ Ｐゴシック" charset="-128"/>
              </a:defRPr>
            </a:lvl4pPr>
            <a:lvl5pPr marL="2057400" indent="-228600">
              <a:spcBef>
                <a:spcPct val="20000"/>
              </a:spcBef>
              <a:buChar char="»"/>
              <a:defRPr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charset="-128"/>
              </a:defRPr>
            </a:lvl9pPr>
          </a:lstStyle>
          <a:p>
            <a:pPr eaLnBrk="1" hangingPunct="1">
              <a:spcBef>
                <a:spcPct val="50000"/>
              </a:spcBef>
              <a:buFontTx/>
              <a:buNone/>
            </a:pPr>
            <a:r>
              <a:rPr lang="en-US" altLang="x-none" sz="1800">
                <a:solidFill>
                  <a:schemeClr val="bg1"/>
                </a:solidFill>
              </a:rPr>
              <a:t>Calvinisten waren kritische gelovigen. Er werd veel nagedacht over wat nu het ware geloof was. Een van de gevolgen in Nederland was dat er snel een richtingenstrijd ontbrandde tussen rekkelijken en preciesen.</a:t>
            </a:r>
          </a:p>
          <a:p>
            <a:pPr eaLnBrk="1" hangingPunct="1">
              <a:spcBef>
                <a:spcPct val="50000"/>
              </a:spcBef>
              <a:buFontTx/>
              <a:buNone/>
            </a:pPr>
            <a:r>
              <a:rPr lang="en-US" altLang="x-none" sz="1800">
                <a:solidFill>
                  <a:schemeClr val="bg1"/>
                </a:solidFill>
              </a:rPr>
              <a:t>In Schotland en sommige zwitserse kantons werd het calvinisme staatsgodsdienst. In Frankrijk waren de calvinisten een belangrijke minderheid. Heftige vervolging leidde tot emigratie van deze </a:t>
            </a:r>
            <a:r>
              <a:rPr lang="en-US" altLang="nl-NL" sz="1800">
                <a:solidFill>
                  <a:schemeClr val="bg1"/>
                </a:solidFill>
              </a:rPr>
              <a:t>“</a:t>
            </a:r>
            <a:r>
              <a:rPr lang="en-US" altLang="x-none" sz="1800">
                <a:solidFill>
                  <a:schemeClr val="bg1"/>
                </a:solidFill>
              </a:rPr>
              <a:t>hugenoten</a:t>
            </a:r>
            <a:r>
              <a:rPr lang="en-US" altLang="nl-NL" sz="1800">
                <a:solidFill>
                  <a:schemeClr val="bg1"/>
                </a:solidFill>
              </a:rPr>
              <a:t>”</a:t>
            </a:r>
            <a:r>
              <a:rPr lang="en-US" altLang="x-none" sz="1800">
                <a:solidFill>
                  <a:schemeClr val="bg1"/>
                </a:solidFill>
              </a:rPr>
              <a:t>. Velen vluchtten naar Nederland.</a:t>
            </a:r>
          </a:p>
        </p:txBody>
      </p:sp>
    </p:spTree>
    <p:extLst>
      <p:ext uri="{BB962C8B-B14F-4D97-AF65-F5344CB8AC3E}">
        <p14:creationId xmlns:p14="http://schemas.microsoft.com/office/powerpoint/2010/main" val="138253517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374</Words>
  <Application>Microsoft Macintosh PowerPoint</Application>
  <PresentationFormat>Breedbeeld</PresentationFormat>
  <Paragraphs>33</Paragraphs>
  <Slides>3</Slides>
  <Notes>0</Notes>
  <HiddenSlides>0</HiddenSlides>
  <MMClips>0</MMClips>
  <ScaleCrop>false</ScaleCrop>
  <HeadingPairs>
    <vt:vector size="6" baseType="variant">
      <vt:variant>
        <vt:lpstr>Gebruikte lettertypen</vt:lpstr>
      </vt:variant>
      <vt:variant>
        <vt:i4>6</vt:i4>
      </vt:variant>
      <vt:variant>
        <vt:lpstr>Thema</vt:lpstr>
      </vt:variant>
      <vt:variant>
        <vt:i4>1</vt:i4>
      </vt:variant>
      <vt:variant>
        <vt:lpstr>Diatitels</vt:lpstr>
      </vt:variant>
      <vt:variant>
        <vt:i4>3</vt:i4>
      </vt:variant>
    </vt:vector>
  </HeadingPairs>
  <TitlesOfParts>
    <vt:vector size="10" baseType="lpstr">
      <vt:lpstr>Calibri Light</vt:lpstr>
      <vt:lpstr>ＭＳ Ｐゴシック</vt:lpstr>
      <vt:lpstr>arial</vt:lpstr>
      <vt:lpstr>arial</vt:lpstr>
      <vt:lpstr>Bradley Hand ITC</vt:lpstr>
      <vt:lpstr>Calibri</vt:lpstr>
      <vt:lpstr>Office-thema</vt:lpstr>
      <vt:lpstr>PowerPoint-presentatie</vt:lpstr>
      <vt:lpstr>PowerPoint-presentatie</vt:lpstr>
      <vt:lpstr>PowerPoint-presentatie</vt:lpstr>
    </vt:vector>
  </TitlesOfParts>
  <Company/>
  <LinksUpToDate>false</LinksUpToDate>
  <SharedDoc>false</SharedDoc>
  <HyperlinksChanged>false</HyperlinksChanged>
  <AppVersion>15.0031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Daan van Mourik</dc:creator>
  <cp:lastModifiedBy>Daan van Mourik</cp:lastModifiedBy>
  <cp:revision>1</cp:revision>
  <dcterms:created xsi:type="dcterms:W3CDTF">2019-04-16T18:50:36Z</dcterms:created>
  <dcterms:modified xsi:type="dcterms:W3CDTF">2019-04-16T18:52:00Z</dcterms:modified>
</cp:coreProperties>
</file>